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67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365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02.04.2025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3804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МО «Корсаковский муниципальный округ»,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6" y="3130986"/>
            <a:ext cx="6706569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магазина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4" name="Rectangle 5"/>
          <p:cNvSpPr/>
          <p:nvPr/>
        </p:nvSpPr>
        <p:spPr bwMode="auto">
          <a:xfrm>
            <a:off x="320683" y="339313"/>
            <a:ext cx="3113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магазина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5" name="Rectangle 5"/>
          <p:cNvSpPr/>
          <p:nvPr/>
        </p:nvSpPr>
        <p:spPr bwMode="auto">
          <a:xfrm>
            <a:off x="340237" y="1565143"/>
            <a:ext cx="47327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65:04:0000023:1080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309461" y="1187567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309461" y="2060509"/>
            <a:ext cx="1051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0,06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1326904" y="2200046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3" name="Rectangle 5"/>
          <p:cNvSpPr/>
          <p:nvPr/>
        </p:nvSpPr>
        <p:spPr bwMode="auto">
          <a:xfrm>
            <a:off x="1659090" y="2180587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272005" y="3893180"/>
            <a:ext cx="4372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Форма собственности земельного участка: неразграниченная </a:t>
            </a:r>
          </a:p>
        </p:txBody>
      </p:sp>
      <p:sp>
        <p:nvSpPr>
          <p:cNvPr id="35" name="Rectangle 5"/>
          <p:cNvSpPr/>
          <p:nvPr/>
        </p:nvSpPr>
        <p:spPr bwMode="auto">
          <a:xfrm>
            <a:off x="272005" y="2658739"/>
            <a:ext cx="46990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земель: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земли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населенных пунктов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6" name="Rectangle 5"/>
          <p:cNvSpPr/>
          <p:nvPr/>
        </p:nvSpPr>
        <p:spPr bwMode="auto">
          <a:xfrm>
            <a:off x="272005" y="3000011"/>
            <a:ext cx="4491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использования: магазины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7" name="Rectangle 5"/>
          <p:cNvSpPr/>
          <p:nvPr/>
        </p:nvSpPr>
        <p:spPr bwMode="auto">
          <a:xfrm>
            <a:off x="272005" y="3340423"/>
            <a:ext cx="4699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участка: аренда через аукцион на общих основаниях</a:t>
            </a:r>
          </a:p>
        </p:txBody>
      </p:sp>
      <p:sp>
        <p:nvSpPr>
          <p:cNvPr id="38" name="Rectangle 5"/>
          <p:cNvSpPr/>
          <p:nvPr/>
        </p:nvSpPr>
        <p:spPr bwMode="auto">
          <a:xfrm>
            <a:off x="272005" y="4445937"/>
            <a:ext cx="5092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Размещение объектов капитального строительства, предназначенных для продажи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товаров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6427848" y="11636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0" name="Rectangle 5"/>
          <p:cNvSpPr/>
          <p:nvPr/>
        </p:nvSpPr>
        <p:spPr bwMode="auto">
          <a:xfrm>
            <a:off x="7704569" y="1733454"/>
            <a:ext cx="1898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6427850" y="1650230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5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7168405" y="1670748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6427848" y="3362308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6427848" y="2196170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1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5" name="TextBox 44"/>
          <p:cNvSpPr txBox="1"/>
          <p:nvPr/>
        </p:nvSpPr>
        <p:spPr bwMode="auto">
          <a:xfrm>
            <a:off x="7150664" y="2328257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</a:t>
            </a: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6" name="Rectangle 5"/>
          <p:cNvSpPr/>
          <p:nvPr/>
        </p:nvSpPr>
        <p:spPr bwMode="auto">
          <a:xfrm>
            <a:off x="7695913" y="2245471"/>
            <a:ext cx="3813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7" name="Rectangle 5"/>
          <p:cNvSpPr/>
          <p:nvPr/>
        </p:nvSpPr>
        <p:spPr bwMode="auto">
          <a:xfrm>
            <a:off x="6438755" y="3861092"/>
            <a:ext cx="56274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Адрес земельного участка: г. Корсаков, ул. Толстого,</a:t>
            </a:r>
          </a:p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земельный участок № 40</a:t>
            </a:r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6438755" y="4439735"/>
            <a:ext cx="4360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Кадастровая стоимость: 1 191 528 руб.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307391" y="1853610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320683" y="2485681"/>
            <a:ext cx="47991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предполагаемая ближайшая точка подключения располагается на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границе земельного участка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(для определения возможности подключения необходимы данные о потребляемой мощности) </a:t>
            </a:r>
          </a:p>
        </p:txBody>
      </p:sp>
      <p:sp>
        <p:nvSpPr>
          <p:cNvPr id="21" name="Rectangle 5"/>
          <p:cNvSpPr/>
          <p:nvPr/>
        </p:nvSpPr>
        <p:spPr bwMode="auto">
          <a:xfrm>
            <a:off x="307391" y="3665554"/>
            <a:ext cx="5144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 –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имеется сеть высокого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давления</a:t>
            </a:r>
          </a:p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 расстоянии 40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</a:t>
            </a:r>
          </a:p>
        </p:txBody>
      </p:sp>
      <p:sp>
        <p:nvSpPr>
          <p:cNvPr id="22" name="Rectangle 5"/>
          <p:cNvSpPr/>
          <p:nvPr/>
        </p:nvSpPr>
        <p:spPr bwMode="auto">
          <a:xfrm>
            <a:off x="307391" y="4199096"/>
            <a:ext cx="5144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свободная мощность 3,5 м</a:t>
            </a:r>
            <a:r>
              <a:rPr lang="ru-RU" sz="1400" baseline="30000" dirty="0">
                <a:latin typeface="Gotham Pro" panose="02000503040000020004" pitchFamily="2" charset="0"/>
                <a:cs typeface="Gotham Pro" panose="02000503040000020004" pitchFamily="2" charset="0"/>
              </a:rPr>
              <a:t>3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/</a:t>
            </a:r>
            <a:r>
              <a:rPr lang="ru-RU" sz="1400" dirty="0" err="1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.;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ближайшая точка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подключения на расстоянии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100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307391" y="4732638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320683" y="5050737"/>
            <a:ext cx="60448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путей –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да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587" y="1735869"/>
            <a:ext cx="6366164" cy="4151267"/>
          </a:xfrm>
          <a:prstGeom prst="rect">
            <a:avLst/>
          </a:prstGeom>
        </p:spPr>
      </p:pic>
      <p:sp>
        <p:nvSpPr>
          <p:cNvPr id="24" name="Rectangle 5"/>
          <p:cNvSpPr/>
          <p:nvPr/>
        </p:nvSpPr>
        <p:spPr bwMode="auto">
          <a:xfrm>
            <a:off x="320683" y="339313"/>
            <a:ext cx="3113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магазина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326557" y="1337988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Свободный порт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4" y="4199478"/>
            <a:ext cx="3842760" cy="67646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 err="1">
                <a:solidFill>
                  <a:srgbClr val="FFFFFF"/>
                </a:solidFill>
                <a:latin typeface="Gotham Pro"/>
                <a:cs typeface="Gotham Pro"/>
              </a:rPr>
              <a:t>участок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lang="ru-RU" sz="1400" dirty="0" smtClean="0">
                <a:solidFill>
                  <a:srgbClr val="FFFFFF"/>
                </a:solidFill>
                <a:latin typeface="Gotham Pro"/>
                <a:cs typeface="Gotham Pro"/>
              </a:rPr>
              <a:t>в аренду без торгов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054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615274" y="184995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55108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5948" y="1970084"/>
            <a:ext cx="375337" cy="369332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416680" y="190926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17138" y="193120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673454" y="205243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СПВ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106" name="Группа 105"/>
          <p:cNvGrpSpPr/>
          <p:nvPr/>
        </p:nvGrpSpPr>
        <p:grpSpPr>
          <a:xfrm>
            <a:off x="388938" y="2586864"/>
            <a:ext cx="7179336" cy="962339"/>
            <a:chOff x="288264" y="4108608"/>
            <a:chExt cx="7179336" cy="962339"/>
          </a:xfrm>
        </p:grpSpPr>
        <p:sp>
          <p:nvSpPr>
            <p:cNvPr id="107" name="Скругленный прямоугольник 10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18%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388938" y="3686661"/>
            <a:ext cx="7179336" cy="962339"/>
            <a:chOff x="288264" y="4108608"/>
            <a:chExt cx="7179336" cy="962339"/>
          </a:xfrm>
        </p:grpSpPr>
        <p:sp>
          <p:nvSpPr>
            <p:cNvPr id="118" name="Скругленный прямоугольник 117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1,1%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388938" y="4798320"/>
            <a:ext cx="7179336" cy="813688"/>
            <a:chOff x="288264" y="4108608"/>
            <a:chExt cx="7179336" cy="962339"/>
          </a:xfrm>
        </p:grpSpPr>
        <p:sp>
          <p:nvSpPr>
            <p:cNvPr id="137" name="Скругленный прямоугольник 13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388938" y="5761328"/>
            <a:ext cx="7179336" cy="813688"/>
            <a:chOff x="288264" y="4108608"/>
            <a:chExt cx="7179336" cy="962339"/>
          </a:xfrm>
        </p:grpSpPr>
        <p:sp>
          <p:nvSpPr>
            <p:cNvPr id="146" name="Скругленный прямоугольник 145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50" name="Скругленный прямоугольник 149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52" name="Скругленный прямоугольник 151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sp>
        <p:nvSpPr>
          <p:cNvPr id="59" name="Rectangle 5"/>
          <p:cNvSpPr/>
          <p:nvPr/>
        </p:nvSpPr>
        <p:spPr bwMode="auto">
          <a:xfrm>
            <a:off x="320683" y="339313"/>
            <a:ext cx="3113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магазина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</TotalTime>
  <Words>271</Words>
  <Application>Microsoft Office PowerPoint</Application>
  <DocSecurity>0</DocSecurity>
  <PresentationFormat>Широкоэкранный</PresentationFormat>
  <Paragraphs>69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88</cp:revision>
  <dcterms:created xsi:type="dcterms:W3CDTF">2024-05-13T08:47:00Z</dcterms:created>
  <dcterms:modified xsi:type="dcterms:W3CDTF">2025-04-01T23:08:53Z</dcterms:modified>
  <cp:category/>
  <dc:identifier/>
  <cp:contentStatus/>
  <dc:language/>
  <cp:version/>
</cp:coreProperties>
</file>