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4" r:id="rId4"/>
    <p:sldId id="269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77" y="2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BBB84-1331-4703-9FCA-41246F62B8E5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44C33-3983-44A9-A8E0-38CBE0DF8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4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1.jpeg"/><Relationship Id="rId4" Type="http://schemas.openxmlformats.org/officeDocument/2006/relationships/image" Target="../media/image6.sv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5638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Холмский муниципальный округ Сахалинской области,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09619" y="3178805"/>
            <a:ext cx="6672962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 под размещение нестационарных торговых объектов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876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под размещение нестационарных торговых объектов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45608" y="2083249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1835774" y="2706496"/>
            <a:ext cx="93009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 ориентировочный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(в зависимости от количества и типа объектов).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245608" y="2603931"/>
            <a:ext cx="83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2,0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8140" y="2678283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44557" y="1058822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245608" y="1453904"/>
            <a:ext cx="10891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расположен в городе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Холмске по ул. Советская, 41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удобном и доступном месте с высокой проходимостью.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Участок подходит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для размещения нестационарных торговых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объектов.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245608" y="3604691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266946" y="4051088"/>
            <a:ext cx="10911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 целях обеспечения жителей услугами торговли, создание условий для развития торговой деятельности будут предложены разнообразные товары и услуги для осуществления ежедневных покупок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245608" y="3050026"/>
            <a:ext cx="934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2-10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198140" y="3241848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844933" y="3147282"/>
            <a:ext cx="84657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мест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(в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зависимости от масштаба проекта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).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245608" y="4912682"/>
            <a:ext cx="5070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Дополнительная информация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2" name="Rectangle 5"/>
          <p:cNvSpPr/>
          <p:nvPr/>
        </p:nvSpPr>
        <p:spPr bwMode="auto">
          <a:xfrm>
            <a:off x="245608" y="5417045"/>
            <a:ext cx="111499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Выгодное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расположение: 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участок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находится вблизи жилых кварталов, транспортных магистралей или мест с высокой проходимостью (например,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остановки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общественного транспорта).</a:t>
            </a:r>
          </a:p>
          <a:p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Минимальные затраты на подготовку: 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нестационарные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объекты не требуют капитального строительства, что снижает затраты на запуск проекта.</a:t>
            </a:r>
          </a:p>
          <a:p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Гибкость: 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возможность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быстрого изменения ассортимента товаров или услуг в зависимости от спроса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285700" y="1122453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3" name="Rectangle 5"/>
          <p:cNvSpPr/>
          <p:nvPr/>
        </p:nvSpPr>
        <p:spPr bwMode="auto">
          <a:xfrm>
            <a:off x="358373" y="1477183"/>
            <a:ext cx="4732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65:09:0000020:152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254140" y="1954125"/>
            <a:ext cx="1433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3,8313</a:t>
            </a:r>
            <a:r>
              <a:rPr lang="en-US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495296" y="2101974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908664" y="2052144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275416" y="2550268"/>
            <a:ext cx="4732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земель: земли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поселений (земли населенных пунктов)</a:t>
            </a:r>
          </a:p>
        </p:txBody>
      </p:sp>
      <p:sp>
        <p:nvSpPr>
          <p:cNvPr id="18" name="Rectangle 5"/>
          <p:cNvSpPr/>
          <p:nvPr/>
        </p:nvSpPr>
        <p:spPr bwMode="auto">
          <a:xfrm>
            <a:off x="279132" y="3135043"/>
            <a:ext cx="46574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ВРИ: для размещения объектов производственного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назначения (сроки приведения назначения земли под потребности 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проекта составляет 10 дней)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68413" y="4653350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281288" y="5105308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0,4 МВт. 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259715" y="5430323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281287" y="5768877"/>
            <a:ext cx="38227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48 м</a:t>
            </a:r>
            <a:r>
              <a:rPr lang="ru-RU" sz="1600" baseline="300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6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281288" y="6099905"/>
            <a:ext cx="4592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310400" y="4178934"/>
            <a:ext cx="51959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Право </a:t>
            </a: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размещения нестационарного объекта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44" y="1806886"/>
            <a:ext cx="6780907" cy="4355705"/>
          </a:xfrm>
          <a:prstGeom prst="rect">
            <a:avLst/>
          </a:prstGeom>
        </p:spPr>
      </p:pic>
      <p:sp>
        <p:nvSpPr>
          <p:cNvPr id="21" name="Rectangle 5"/>
          <p:cNvSpPr/>
          <p:nvPr/>
        </p:nvSpPr>
        <p:spPr bwMode="auto">
          <a:xfrm>
            <a:off x="320684" y="313485"/>
            <a:ext cx="876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под размещение нестационарных торговых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03476" y="2709971"/>
            <a:ext cx="5211305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</a:rPr>
              <a:t>kholmsk.sakhalin.gov.ru</a:t>
            </a:r>
          </a:p>
          <a:p>
            <a:pPr>
              <a:lnSpc>
                <a:spcPts val="2800"/>
              </a:lnSpc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</a:pPr>
            <a:r>
              <a:rPr lang="en-US" sz="2000" dirty="0">
                <a:latin typeface="Artegra Sans Condensed" panose="020B0604020202020204" charset="0"/>
              </a:rPr>
              <a:t>E-mail: kholmsk@sakhalin.gov.ru</a:t>
            </a:r>
          </a:p>
          <a:p>
            <a:pPr>
              <a:lnSpc>
                <a:spcPts val="2800"/>
              </a:lnSpc>
              <a:spcBef>
                <a:spcPct val="0"/>
              </a:spcBef>
            </a:pP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latin typeface="Artegra Sans Condensed" panose="020B0604020202020204" charset="0"/>
              </a:rPr>
              <a:t>тел</a:t>
            </a:r>
            <a:r>
              <a:rPr lang="en-US" sz="2000" dirty="0">
                <a:latin typeface="Artegra Sans Condensed" panose="020B0604020202020204" charset="0"/>
              </a:rPr>
              <a:t>: </a:t>
            </a:r>
            <a:r>
              <a:rPr lang="ru-RU" sz="2000" dirty="0" smtClean="0">
                <a:latin typeface="Artegra Sans Condensed" panose="020B0604020202020204" charset="0"/>
              </a:rPr>
              <a:t>84243320563 </a:t>
            </a: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-RU" sz="2000" dirty="0">
                <a:latin typeface="Artegra Sans Condensed" panose="020B0604020202020204" charset="0"/>
              </a:rPr>
              <a:t> </a:t>
            </a:r>
            <a:r>
              <a:rPr lang="ru-RU" sz="2000" dirty="0" smtClean="0">
                <a:latin typeface="Artegra Sans Condensed" panose="020B0604020202020204" charset="0"/>
              </a:rPr>
              <a:t>       84243320396</a:t>
            </a:r>
            <a:endParaRPr lang="ru-RU" sz="2000" dirty="0">
              <a:latin typeface="Artegra Sans Condensed" panose="020B060402020202020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-RU" sz="2000" dirty="0" smtClean="0">
                <a:latin typeface="Artegra Sans Condensed" panose="020B0604020202020204" charset="0"/>
              </a:rPr>
              <a:t>        </a:t>
            </a:r>
            <a:r>
              <a:rPr lang="en-US" sz="2000" dirty="0" smtClean="0">
                <a:latin typeface="Artegra Sans Condensed" panose="020B0604020202020204" charset="0"/>
              </a:rPr>
              <a:t>84243343041</a:t>
            </a:r>
            <a:endParaRPr lang="en-US" sz="2000" dirty="0"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6269" y="3363941"/>
            <a:ext cx="572513" cy="4507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20153" y="4246594"/>
            <a:ext cx="513168" cy="51316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4881" y="2688261"/>
            <a:ext cx="466131" cy="46613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492225" y="1955800"/>
            <a:ext cx="2233807" cy="324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КОНТАКТЫ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010367"/>
            <a:ext cx="2564773" cy="3194572"/>
          </a:xfrm>
          <a:prstGeom prst="rect">
            <a:avLst/>
          </a:prstGeom>
        </p:spPr>
      </p:pic>
      <p:pic>
        <p:nvPicPr>
          <p:cNvPr id="12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8585200" y="1955801"/>
            <a:ext cx="3032505" cy="320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-4051" y="876016"/>
            <a:ext cx="12192000" cy="23537"/>
          </a:xfrm>
          <a:prstGeom prst="rect">
            <a:avLst/>
          </a:prstGeom>
        </p:spPr>
      </p:pic>
      <p:sp>
        <p:nvSpPr>
          <p:cNvPr id="15" name="Rectangle 5"/>
          <p:cNvSpPr/>
          <p:nvPr/>
        </p:nvSpPr>
        <p:spPr bwMode="auto">
          <a:xfrm>
            <a:off x="320684" y="313485"/>
            <a:ext cx="8760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под размещение нестационарных торговых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4137328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1558</TotalTime>
  <Words>199</Words>
  <Application>Microsoft Office PowerPoint</Application>
  <DocSecurity>0</DocSecurity>
  <PresentationFormat>Широкоэкранный</PresentationFormat>
  <Paragraphs>41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Artegra Sans Condensed</vt:lpstr>
      <vt:lpstr>Calibri</vt:lpstr>
      <vt:lpstr>Calibri Light</vt:lpstr>
      <vt:lpstr>Gotham Pro</vt:lpstr>
      <vt:lpstr>Gotham Pro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73</cp:revision>
  <dcterms:created xsi:type="dcterms:W3CDTF">2024-05-13T08:47:00Z</dcterms:created>
  <dcterms:modified xsi:type="dcterms:W3CDTF">2025-03-27T06:48:55Z</dcterms:modified>
  <cp:category/>
  <dc:identifier/>
  <cp:contentStatus/>
  <dc:language/>
  <cp:version/>
</cp:coreProperties>
</file>