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64" r:id="rId4"/>
    <p:sldId id="271" r:id="rId5"/>
  </p:sldIdLst>
  <p:sldSz cx="12192000" cy="6858000"/>
  <p:notesSz cx="9940925" cy="6808788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97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278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734" cy="342016"/>
          </a:xfrm>
          <a:prstGeom prst="rect">
            <a:avLst/>
          </a:prstGeom>
        </p:spPr>
        <p:txBody>
          <a:bodyPr vert="horz" lIns="80387" tIns="40194" rIns="80387" bIns="40194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602" y="0"/>
            <a:ext cx="4307734" cy="342016"/>
          </a:xfrm>
          <a:prstGeom prst="rect">
            <a:avLst/>
          </a:prstGeom>
        </p:spPr>
        <p:txBody>
          <a:bodyPr vert="horz" lIns="80387" tIns="40194" rIns="80387" bIns="40194" rtlCol="0"/>
          <a:lstStyle>
            <a:lvl1pPr algn="r">
              <a:defRPr sz="1100"/>
            </a:lvl1pPr>
          </a:lstStyle>
          <a:p>
            <a:fld id="{14A91D09-EA88-4951-8584-2DD1AC0E3CA8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87" tIns="40194" rIns="80387" bIns="4019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093" y="3276730"/>
            <a:ext cx="7952740" cy="2680960"/>
          </a:xfrm>
          <a:prstGeom prst="rect">
            <a:avLst/>
          </a:prstGeom>
        </p:spPr>
        <p:txBody>
          <a:bodyPr vert="horz" lIns="80387" tIns="40194" rIns="80387" bIns="4019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66774"/>
            <a:ext cx="4307734" cy="342015"/>
          </a:xfrm>
          <a:prstGeom prst="rect">
            <a:avLst/>
          </a:prstGeom>
        </p:spPr>
        <p:txBody>
          <a:bodyPr vert="horz" lIns="80387" tIns="40194" rIns="80387" bIns="40194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602" y="6466774"/>
            <a:ext cx="4307734" cy="342015"/>
          </a:xfrm>
          <a:prstGeom prst="rect">
            <a:avLst/>
          </a:prstGeom>
        </p:spPr>
        <p:txBody>
          <a:bodyPr vert="horz" lIns="80387" tIns="40194" rIns="80387" bIns="40194" rtlCol="0" anchor="b"/>
          <a:lstStyle>
            <a:lvl1pPr algn="r">
              <a:defRPr sz="1100"/>
            </a:lvl1pPr>
          </a:lstStyle>
          <a:p>
            <a:fld id="{2161ADB8-737E-493A-8A4A-A63FF0701C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193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28.03.2025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28.03.2025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28.03.2025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11.jpeg"/><Relationship Id="rId4" Type="http://schemas.openxmlformats.org/officeDocument/2006/relationships/image" Target="../media/image6.svg"/><Relationship Id="rId9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1335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5638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Холмский муниципальный округ Сахалинской области, 2025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92747" y="2845176"/>
            <a:ext cx="6129622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Строительство </a:t>
            </a:r>
            <a:r>
              <a:rPr lang="ru-RU" sz="4400" b="1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зданий и сооружений дорожного </a:t>
            </a:r>
            <a:r>
              <a:rPr lang="ru-RU" sz="44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сервиса в г. Холмске </a:t>
            </a:r>
            <a:endParaRPr lang="ru-RU" sz="44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684" y="3741869"/>
            <a:ext cx="2896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2" name="Rectangle 5"/>
          <p:cNvSpPr/>
          <p:nvPr/>
        </p:nvSpPr>
        <p:spPr bwMode="auto">
          <a:xfrm>
            <a:off x="1889968" y="4334234"/>
            <a:ext cx="75680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 ориентировочный (зависит от масштаба проекта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).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80924" y="4230003"/>
            <a:ext cx="10534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27,0</a:t>
            </a:r>
            <a:r>
              <a:rPr lang="en-US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93785" y="4301406"/>
            <a:ext cx="8338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270460" y="1083292"/>
            <a:ext cx="2674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6" name="Rectangle 5"/>
          <p:cNvSpPr/>
          <p:nvPr/>
        </p:nvSpPr>
        <p:spPr bwMode="auto">
          <a:xfrm>
            <a:off x="280924" y="1536337"/>
            <a:ext cx="101496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Земельный участок расположен в городе Холмске по ул. Железнодорожная. Участок обладает удобным доступом к автомобильным дорогам, что обеспечивает высокую проходимость и потенциальный поток клиентов. </a:t>
            </a:r>
            <a:endParaRPr lang="ru-RU" sz="1600" dirty="0" smtClean="0"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 algn="just"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Возможные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направления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использования: </a:t>
            </a:r>
          </a:p>
          <a:p>
            <a:pPr algn="just"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- строительство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автозаправочной станции (АЗС) с магазином и кафе;</a:t>
            </a:r>
          </a:p>
          <a:p>
            <a:pPr algn="just"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- организация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автосервиса или автомойки;</a:t>
            </a:r>
          </a:p>
          <a:p>
            <a:pPr algn="just"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- строительство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мотеля или гостиницы для водителей;</a:t>
            </a:r>
          </a:p>
          <a:p>
            <a:pPr algn="just"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- создание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комплекса дорожного сервиса (АЗС, кафе, автосервис, магазин).</a:t>
            </a:r>
          </a:p>
        </p:txBody>
      </p:sp>
      <p:sp>
        <p:nvSpPr>
          <p:cNvPr id="27" name="TextBox 26"/>
          <p:cNvSpPr txBox="1"/>
          <p:nvPr/>
        </p:nvSpPr>
        <p:spPr bwMode="auto">
          <a:xfrm>
            <a:off x="300804" y="5477819"/>
            <a:ext cx="1936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Рынки сбыта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8" name="Rectangle 5"/>
          <p:cNvSpPr/>
          <p:nvPr/>
        </p:nvSpPr>
        <p:spPr bwMode="auto">
          <a:xfrm>
            <a:off x="300805" y="6027546"/>
            <a:ext cx="107464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У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слуги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по заправке топливом автомобилей,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техническое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обслуживание и ремонт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автомобилей, питание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и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отдых, магазины сопутствующей торговли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(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комплекс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дорожного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сервиса).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300804" y="4775813"/>
            <a:ext cx="731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17</a:t>
            </a:r>
            <a:r>
              <a:rPr lang="en-US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748813" y="4954497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ед.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1193785" y="4838399"/>
            <a:ext cx="93190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мест (в зависимости от масштаба проекта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).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924" y="395205"/>
            <a:ext cx="838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зданий и сооружений дорожного сервиса в г. Холмске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284975" y="1154346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3" name="Rectangle 5"/>
          <p:cNvSpPr/>
          <p:nvPr/>
        </p:nvSpPr>
        <p:spPr bwMode="auto">
          <a:xfrm>
            <a:off x="335842" y="1545990"/>
            <a:ext cx="47327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65:09:0000013:3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280924" y="1895449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0.2272</a:t>
            </a:r>
            <a:r>
              <a:rPr lang="en-US" sz="2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639105" y="2060636"/>
            <a:ext cx="833860" cy="260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6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га</a:t>
            </a:r>
            <a:endParaRPr lang="ru-RU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6" name="Rectangle 5"/>
          <p:cNvSpPr/>
          <p:nvPr/>
        </p:nvSpPr>
        <p:spPr bwMode="auto">
          <a:xfrm>
            <a:off x="2245838" y="1987782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284975" y="2422593"/>
            <a:ext cx="4408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земель: земли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поселений (земли населенных пунктов)</a:t>
            </a:r>
          </a:p>
        </p:txBody>
      </p:sp>
      <p:sp>
        <p:nvSpPr>
          <p:cNvPr id="18" name="Rectangle 5"/>
          <p:cNvSpPr/>
          <p:nvPr/>
        </p:nvSpPr>
        <p:spPr bwMode="auto">
          <a:xfrm>
            <a:off x="284975" y="3049092"/>
            <a:ext cx="47327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ВРИ: служебные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гаражи (код 4.9) 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284975" y="4043355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258472" y="4490028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– 0,8 МВт 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264773" y="4847374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48 м</a:t>
            </a:r>
            <a:r>
              <a:rPr lang="ru-RU" sz="1600" baseline="300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3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/</a:t>
            </a:r>
            <a:r>
              <a:rPr lang="ru-RU" sz="1600" dirty="0" err="1" smtClean="0">
                <a:latin typeface="Gotham Pro" panose="02000503040000020004" pitchFamily="2" charset="0"/>
                <a:cs typeface="Gotham Pro" panose="02000503040000020004" pitchFamily="2" charset="0"/>
              </a:rPr>
              <a:t>сут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264773" y="5234722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48 м</a:t>
            </a:r>
            <a:r>
              <a:rPr lang="ru-RU" sz="1600" baseline="300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3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/</a:t>
            </a:r>
            <a:r>
              <a:rPr lang="ru-RU" sz="1600" dirty="0" err="1" smtClean="0">
                <a:latin typeface="Gotham Pro" panose="02000503040000020004" pitchFamily="2" charset="0"/>
                <a:cs typeface="Gotham Pro" panose="02000503040000020004" pitchFamily="2" charset="0"/>
              </a:rPr>
              <a:t>сут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264773" y="5635164"/>
            <a:ext cx="45921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путей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284975" y="3372654"/>
            <a:ext cx="4732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участка: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аренда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через аукцион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65" y="1616011"/>
            <a:ext cx="7119164" cy="4499407"/>
          </a:xfrm>
          <a:prstGeom prst="rect">
            <a:avLst/>
          </a:prstGeom>
        </p:spPr>
      </p:pic>
      <p:sp>
        <p:nvSpPr>
          <p:cNvPr id="21" name="Rectangle 5"/>
          <p:cNvSpPr/>
          <p:nvPr/>
        </p:nvSpPr>
        <p:spPr bwMode="auto">
          <a:xfrm>
            <a:off x="280924" y="6030465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Теплоснабжение – 0,09 Гкал/ч.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280924" y="395205"/>
            <a:ext cx="838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зданий и сооружений дорожного сервиса в г. Холмске </a:t>
            </a:r>
          </a:p>
        </p:txBody>
      </p:sp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03476" y="2709971"/>
            <a:ext cx="5211305" cy="251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dirty="0">
                <a:latin typeface="Artegra Sans Condensed" panose="020B0604020202020204" charset="0"/>
              </a:rPr>
              <a:t>kholmsk.sakhalin.gov.ru</a:t>
            </a:r>
          </a:p>
          <a:p>
            <a:pPr>
              <a:lnSpc>
                <a:spcPts val="2800"/>
              </a:lnSpc>
            </a:pPr>
            <a:endParaRPr lang="ru-RU" sz="2000" dirty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</a:pPr>
            <a:r>
              <a:rPr lang="en-US" sz="2000" dirty="0">
                <a:latin typeface="Artegra Sans Condensed" panose="020B0604020202020204" charset="0"/>
              </a:rPr>
              <a:t>E-mail: kholmsk@sakhalin.gov.ru</a:t>
            </a:r>
          </a:p>
          <a:p>
            <a:pPr>
              <a:lnSpc>
                <a:spcPts val="2800"/>
              </a:lnSpc>
              <a:spcBef>
                <a:spcPct val="0"/>
              </a:spcBef>
            </a:pPr>
            <a:endParaRPr lang="ru-RU" sz="2000" dirty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latin typeface="Artegra Sans Condensed" panose="020B0604020202020204" charset="0"/>
              </a:rPr>
              <a:t>тел</a:t>
            </a:r>
            <a:r>
              <a:rPr lang="en-US" sz="2000" dirty="0">
                <a:latin typeface="Artegra Sans Condensed" panose="020B0604020202020204" charset="0"/>
              </a:rPr>
              <a:t>: </a:t>
            </a:r>
            <a:r>
              <a:rPr lang="ru-RU" sz="2000" dirty="0" smtClean="0">
                <a:latin typeface="Artegra Sans Condensed" panose="020B0604020202020204" charset="0"/>
              </a:rPr>
              <a:t>84243320563 </a:t>
            </a:r>
          </a:p>
          <a:p>
            <a:pPr>
              <a:lnSpc>
                <a:spcPts val="2800"/>
              </a:lnSpc>
              <a:spcBef>
                <a:spcPct val="0"/>
              </a:spcBef>
            </a:pPr>
            <a:r>
              <a:rPr lang="ru-RU" sz="2000" dirty="0">
                <a:latin typeface="Artegra Sans Condensed" panose="020B0604020202020204" charset="0"/>
              </a:rPr>
              <a:t> </a:t>
            </a:r>
            <a:r>
              <a:rPr lang="ru-RU" sz="2000" dirty="0" smtClean="0">
                <a:latin typeface="Artegra Sans Condensed" panose="020B0604020202020204" charset="0"/>
              </a:rPr>
              <a:t>       84243320396</a:t>
            </a:r>
            <a:endParaRPr lang="ru-RU" sz="2000" dirty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  <a:spcBef>
                <a:spcPct val="0"/>
              </a:spcBef>
            </a:pPr>
            <a:r>
              <a:rPr lang="ru-RU" sz="2000" dirty="0" smtClean="0">
                <a:latin typeface="Artegra Sans Condensed" panose="020B0604020202020204" charset="0"/>
              </a:rPr>
              <a:t>        </a:t>
            </a:r>
            <a:r>
              <a:rPr lang="en-US" sz="2000" dirty="0" smtClean="0">
                <a:latin typeface="Artegra Sans Condensed" panose="020B0604020202020204" charset="0"/>
              </a:rPr>
              <a:t>84243343041</a:t>
            </a:r>
            <a:endParaRPr lang="en-US" sz="2000" dirty="0">
              <a:latin typeface="Artegra Sans Condensed" panose="020B060402020202020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6269" y="3363941"/>
            <a:ext cx="572513" cy="45072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20153" y="4246594"/>
            <a:ext cx="513168" cy="5131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94881" y="2688261"/>
            <a:ext cx="466131" cy="46613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492225" y="1955800"/>
            <a:ext cx="2233807" cy="324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КОНТАКТЫ</a:t>
            </a: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010367"/>
            <a:ext cx="2564773" cy="3194572"/>
          </a:xfrm>
          <a:prstGeom prst="rect">
            <a:avLst/>
          </a:prstGeom>
        </p:spPr>
      </p:pic>
      <p:pic>
        <p:nvPicPr>
          <p:cNvPr id="12" name="Picture 2" descr="https://vsedlyastroiki.ru/pictures/content/2012_07/35439_large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t="7474" r="18905" b="5502"/>
          <a:stretch/>
        </p:blipFill>
        <p:spPr bwMode="auto">
          <a:xfrm>
            <a:off x="8585200" y="1955801"/>
            <a:ext cx="3032505" cy="320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-4051" y="876016"/>
            <a:ext cx="12192000" cy="2353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280924" y="395205"/>
            <a:ext cx="8382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зданий и сооружений дорожного сервиса в г. Холмске </a:t>
            </a:r>
          </a:p>
        </p:txBody>
      </p:sp>
    </p:spTree>
    <p:extLst>
      <p:ext uri="{BB962C8B-B14F-4D97-AF65-F5344CB8AC3E}">
        <p14:creationId xmlns:p14="http://schemas.microsoft.com/office/powerpoint/2010/main" val="1674464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1917</TotalTime>
  <Words>243</Words>
  <Application>Microsoft Office PowerPoint</Application>
  <DocSecurity>0</DocSecurity>
  <PresentationFormat>Широкоэкранный</PresentationFormat>
  <Paragraphs>43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Artegra Sans Condensed</vt:lpstr>
      <vt:lpstr>Calibri</vt:lpstr>
      <vt:lpstr>Calibri Light</vt:lpstr>
      <vt:lpstr>Gotham Pro</vt:lpstr>
      <vt:lpstr>Gotham Pro Black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Mininvest</cp:lastModifiedBy>
  <cp:revision>74</cp:revision>
  <cp:lastPrinted>2025-03-19T05:37:00Z</cp:lastPrinted>
  <dcterms:created xsi:type="dcterms:W3CDTF">2024-05-13T08:47:00Z</dcterms:created>
  <dcterms:modified xsi:type="dcterms:W3CDTF">2025-03-27T22:08:53Z</dcterms:modified>
  <cp:category/>
  <dc:identifier/>
  <cp:contentStatus/>
  <dc:language/>
  <cp:version/>
</cp:coreProperties>
</file>