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64" r:id="rId4"/>
    <p:sldId id="271" r:id="rId5"/>
  </p:sldIdLst>
  <p:sldSz cx="12192000" cy="6858000"/>
  <p:notesSz cx="9940925" cy="6808788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77" y="2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734" cy="342016"/>
          </a:xfrm>
          <a:prstGeom prst="rect">
            <a:avLst/>
          </a:prstGeom>
        </p:spPr>
        <p:txBody>
          <a:bodyPr vert="horz" lIns="80387" tIns="40194" rIns="80387" bIns="40194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602" y="0"/>
            <a:ext cx="4307734" cy="342016"/>
          </a:xfrm>
          <a:prstGeom prst="rect">
            <a:avLst/>
          </a:prstGeom>
        </p:spPr>
        <p:txBody>
          <a:bodyPr vert="horz" lIns="80387" tIns="40194" rIns="80387" bIns="40194" rtlCol="0"/>
          <a:lstStyle>
            <a:lvl1pPr algn="r">
              <a:defRPr sz="1100"/>
            </a:lvl1pPr>
          </a:lstStyle>
          <a:p>
            <a:fld id="{14A91D09-EA88-4951-8584-2DD1AC0E3CA8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87" tIns="40194" rIns="80387" bIns="4019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093" y="3276730"/>
            <a:ext cx="7952740" cy="2680960"/>
          </a:xfrm>
          <a:prstGeom prst="rect">
            <a:avLst/>
          </a:prstGeom>
        </p:spPr>
        <p:txBody>
          <a:bodyPr vert="horz" lIns="80387" tIns="40194" rIns="80387" bIns="4019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66774"/>
            <a:ext cx="4307734" cy="342015"/>
          </a:xfrm>
          <a:prstGeom prst="rect">
            <a:avLst/>
          </a:prstGeom>
        </p:spPr>
        <p:txBody>
          <a:bodyPr vert="horz" lIns="80387" tIns="40194" rIns="80387" bIns="40194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602" y="6466774"/>
            <a:ext cx="4307734" cy="342015"/>
          </a:xfrm>
          <a:prstGeom prst="rect">
            <a:avLst/>
          </a:prstGeom>
        </p:spPr>
        <p:txBody>
          <a:bodyPr vert="horz" lIns="80387" tIns="40194" rIns="80387" bIns="40194" rtlCol="0" anchor="b"/>
          <a:lstStyle>
            <a:lvl1pPr algn="r">
              <a:defRPr sz="1100"/>
            </a:lvl1pPr>
          </a:lstStyle>
          <a:p>
            <a:fld id="{2161ADB8-737E-493A-8A4A-A63FF0701C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193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28.03.2025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28.03.2025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28.03.2025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.png"/><Relationship Id="rId3" Type="http://schemas.openxmlformats.org/officeDocument/2006/relationships/hyperlink" Target="mailto:nevelsk@sakhalin.gov.ru" TargetMode="External"/><Relationship Id="rId7" Type="http://schemas.openxmlformats.org/officeDocument/2006/relationships/image" Target="../media/image8.svg"/><Relationship Id="rId12" Type="http://schemas.openxmlformats.org/officeDocument/2006/relationships/image" Target="../media/image4.png"/><Relationship Id="rId2" Type="http://schemas.openxmlformats.org/officeDocument/2006/relationships/hyperlink" Target="https://nevelysk.sakhalin.gov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1.webp"/><Relationship Id="rId5" Type="http://schemas.openxmlformats.org/officeDocument/2006/relationships/image" Target="../media/image6.svg"/><Relationship Id="rId10" Type="http://schemas.openxmlformats.org/officeDocument/2006/relationships/image" Target="../media/image10.jpe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1335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6001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Невельский муниципальный округ Сахалинской области, 2025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159744" y="2678200"/>
            <a:ext cx="6129622" cy="284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Строительство </a:t>
            </a:r>
            <a:r>
              <a:rPr lang="ru-RU" sz="4400" b="1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зданий и сооружений дорожного </a:t>
            </a:r>
            <a:r>
              <a:rPr lang="ru-RU" sz="44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сервиса в г. Невельск</a:t>
            </a:r>
            <a:endParaRPr lang="ru-RU" sz="44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46024" y="3339567"/>
            <a:ext cx="2896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2" name="Rectangle 5"/>
          <p:cNvSpPr/>
          <p:nvPr/>
        </p:nvSpPr>
        <p:spPr bwMode="auto">
          <a:xfrm>
            <a:off x="1694497" y="3988125"/>
            <a:ext cx="88687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 ориентировочный (зависит от масштаба проекта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)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46024" y="3847683"/>
            <a:ext cx="102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1</a:t>
            </a: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7,0</a:t>
            </a:r>
            <a:r>
              <a:rPr lang="en-US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3737" y="3943485"/>
            <a:ext cx="8338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245608" y="1156301"/>
            <a:ext cx="2674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6" name="Rectangle 5"/>
          <p:cNvSpPr/>
          <p:nvPr/>
        </p:nvSpPr>
        <p:spPr bwMode="auto">
          <a:xfrm>
            <a:off x="240072" y="1670713"/>
            <a:ext cx="102512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Земельный участок расположен в городе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Невельск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по ул.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Северная.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Участок обладает удобным доступом к автомобильным дорогам, что обеспечивает высокую проходимость и потенциальный поток клиентов. </a:t>
            </a:r>
            <a:endParaRPr lang="ru-RU" sz="1600" dirty="0" smtClean="0"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 algn="just"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Возможные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направления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использования: </a:t>
            </a:r>
          </a:p>
          <a:p>
            <a:pPr algn="just"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- организация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автосервиса или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автомойки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 algn="just"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- создание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комплекса дорожного сервиса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(автосервис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,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кафе-магазин)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240072" y="5281267"/>
            <a:ext cx="1936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Рынки сбыта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8" name="Rectangle 5"/>
          <p:cNvSpPr/>
          <p:nvPr/>
        </p:nvSpPr>
        <p:spPr bwMode="auto">
          <a:xfrm>
            <a:off x="240072" y="5742932"/>
            <a:ext cx="102512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Техническое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обслуживание и ремонт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автомобилей, питание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и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отдых, магазины сопутствующей торговли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(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комплекс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дорожного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сервиса)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240071" y="4546139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7</a:t>
            </a:r>
            <a:r>
              <a:rPr lang="en-US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564386" y="4712127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ед.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1113737" y="4672372"/>
            <a:ext cx="87968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мест (в зависимости от масштаба проекта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)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6024" y="310178"/>
            <a:ext cx="8691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зданий и сооружений дорожного сервиса в </a:t>
            </a: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г. Невельск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13" name="Rectangle 5"/>
          <p:cNvSpPr/>
          <p:nvPr/>
        </p:nvSpPr>
        <p:spPr bwMode="auto">
          <a:xfrm>
            <a:off x="245608" y="1603297"/>
            <a:ext cx="473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65:07:0000004:2482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245608" y="1858166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375</a:t>
            </a: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968486" y="2011749"/>
            <a:ext cx="833860" cy="266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dirty="0" err="1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к</a:t>
            </a:r>
            <a:r>
              <a:rPr lang="ru-RU" dirty="0" err="1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в.м</a:t>
            </a:r>
            <a:r>
              <a:rPr lang="ru-RU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.</a:t>
            </a:r>
          </a:p>
        </p:txBody>
      </p:sp>
      <p:sp>
        <p:nvSpPr>
          <p:cNvPr id="16" name="Rectangle 5"/>
          <p:cNvSpPr/>
          <p:nvPr/>
        </p:nvSpPr>
        <p:spPr bwMode="auto">
          <a:xfrm>
            <a:off x="1740757" y="1932459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245608" y="2310233"/>
            <a:ext cx="51169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земель: земли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населенных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пунктов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8" name="Rectangle 5"/>
          <p:cNvSpPr/>
          <p:nvPr/>
        </p:nvSpPr>
        <p:spPr bwMode="auto">
          <a:xfrm>
            <a:off x="245608" y="2749181"/>
            <a:ext cx="50796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ВРИ: Объекты дорожного сервиса (код 4.9.1.) 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45608" y="3894364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271127" y="4450187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– 0,8 МВт 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245608" y="4829234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48 м</a:t>
            </a:r>
            <a:r>
              <a:rPr lang="ru-RU" sz="1600" baseline="300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3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/</a:t>
            </a:r>
            <a:r>
              <a:rPr lang="ru-RU" sz="1600" dirty="0" err="1" smtClean="0">
                <a:latin typeface="Gotham Pro" panose="02000503040000020004" pitchFamily="2" charset="0"/>
                <a:cs typeface="Gotham Pro" panose="02000503040000020004" pitchFamily="2" charset="0"/>
              </a:rPr>
              <a:t>сут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245608" y="5202043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48 м</a:t>
            </a:r>
            <a:r>
              <a:rPr lang="ru-RU" sz="1600" baseline="300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3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/</a:t>
            </a:r>
            <a:r>
              <a:rPr lang="ru-RU" sz="1600" dirty="0" err="1" smtClean="0">
                <a:latin typeface="Gotham Pro" panose="02000503040000020004" pitchFamily="2" charset="0"/>
                <a:cs typeface="Gotham Pro" panose="02000503040000020004" pitchFamily="2" charset="0"/>
              </a:rPr>
              <a:t>сут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242544" y="5574675"/>
            <a:ext cx="45921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путей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1" name="Rectangle 5"/>
          <p:cNvSpPr/>
          <p:nvPr/>
        </p:nvSpPr>
        <p:spPr bwMode="auto">
          <a:xfrm>
            <a:off x="242544" y="5953722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Теплоснабжение – 0,09 Гкал/ч.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717" y="1903561"/>
            <a:ext cx="6286219" cy="411956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 bwMode="auto">
          <a:xfrm>
            <a:off x="246024" y="310178"/>
            <a:ext cx="8691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зданий и сооружений дорожного сервиса в </a:t>
            </a: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г. Невельск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245608" y="1156301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5608" y="3169530"/>
            <a:ext cx="5758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участка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: Аренда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через аукцион </a:t>
            </a:r>
          </a:p>
        </p:txBody>
      </p:sp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03476" y="2709971"/>
            <a:ext cx="5211305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dirty="0">
                <a:latin typeface="Artegra Sans Condensed" panose="020B0604020202020204" charset="0"/>
                <a:hlinkClick r:id="rId2"/>
              </a:rPr>
              <a:t>https://nevelysk.sakhalin.gov.ru</a:t>
            </a:r>
            <a:r>
              <a:rPr lang="en-US" sz="2000" dirty="0" smtClean="0">
                <a:latin typeface="Artegra Sans Condensed" panose="020B0604020202020204" charset="0"/>
                <a:hlinkClick r:id="rId2"/>
              </a:rPr>
              <a:t>/</a:t>
            </a:r>
            <a:endParaRPr lang="ru-RU" sz="2000" dirty="0" smtClean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</a:pPr>
            <a:endParaRPr lang="ru-RU" sz="2000" dirty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</a:pPr>
            <a:r>
              <a:rPr lang="en-US" sz="2000" dirty="0">
                <a:latin typeface="Artegra Sans Condensed" panose="020B0604020202020204" charset="0"/>
              </a:rPr>
              <a:t>E-mail: </a:t>
            </a:r>
            <a:r>
              <a:rPr lang="en-US" sz="2000" dirty="0" smtClean="0">
                <a:latin typeface="Artegra Sans Condensed" panose="020B0604020202020204" charset="0"/>
                <a:hlinkClick r:id="rId3"/>
              </a:rPr>
              <a:t>nevelsk@sakhalin.gov.ru</a:t>
            </a:r>
            <a:endParaRPr lang="ru-RU" sz="2000" dirty="0" smtClean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</a:pPr>
            <a:endParaRPr lang="ru-RU" sz="2000" dirty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latin typeface="Artegra Sans Condensed" panose="020B0604020202020204" charset="0"/>
              </a:rPr>
              <a:t>тел</a:t>
            </a:r>
            <a:r>
              <a:rPr lang="en-US" sz="2000" dirty="0">
                <a:latin typeface="Artegra Sans Condensed" panose="020B0604020202020204" charset="0"/>
              </a:rPr>
              <a:t>: </a:t>
            </a:r>
            <a:r>
              <a:rPr lang="ru-RU" sz="2000" dirty="0" smtClean="0">
                <a:latin typeface="Artegra Sans Condensed" panose="020B0604020202020204" charset="0"/>
              </a:rPr>
              <a:t>84243661306, 84243661301</a:t>
            </a:r>
            <a:endParaRPr lang="en-US" sz="2000" dirty="0">
              <a:latin typeface="Artegra Sans Condensed" panose="020B060402020202020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276269" y="3363941"/>
            <a:ext cx="572513" cy="45072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320153" y="4023307"/>
            <a:ext cx="513168" cy="5131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294881" y="2688261"/>
            <a:ext cx="466131" cy="46613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492225" y="1955800"/>
            <a:ext cx="223380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Intro"/>
              </a:rPr>
              <a:t>КОНТАКТЫ</a:t>
            </a:r>
          </a:p>
        </p:txBody>
      </p:sp>
      <p:pic>
        <p:nvPicPr>
          <p:cNvPr id="12" name="Picture 2" descr="https://vsedlyastroiki.ru/pictures/content/2012_07/35439_large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t="7474" r="18905" b="5502"/>
          <a:stretch/>
        </p:blipFill>
        <p:spPr bwMode="auto">
          <a:xfrm>
            <a:off x="8585200" y="1955801"/>
            <a:ext cx="3032505" cy="320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920" y="2094807"/>
            <a:ext cx="2749302" cy="3164665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246024" y="310178"/>
            <a:ext cx="8691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зданий и сооружений дорожного сервиса в </a:t>
            </a: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г. Невельск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464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1641</TotalTime>
  <Words>211</Words>
  <Application>Microsoft Office PowerPoint</Application>
  <DocSecurity>0</DocSecurity>
  <PresentationFormat>Широкоэкранный</PresentationFormat>
  <Paragraphs>39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Artegra Sans Condensed</vt:lpstr>
      <vt:lpstr>Calibri</vt:lpstr>
      <vt:lpstr>Calibri Light</vt:lpstr>
      <vt:lpstr>Gotham Pro</vt:lpstr>
      <vt:lpstr>Gotham Pro Black</vt:lpstr>
      <vt:lpstr>Intro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Mininvest</cp:lastModifiedBy>
  <cp:revision>74</cp:revision>
  <cp:lastPrinted>2025-03-19T05:37:00Z</cp:lastPrinted>
  <dcterms:created xsi:type="dcterms:W3CDTF">2024-05-13T08:47:00Z</dcterms:created>
  <dcterms:modified xsi:type="dcterms:W3CDTF">2025-03-28T00:51:18Z</dcterms:modified>
  <cp:category/>
  <dc:identifier/>
  <cp:contentStatus/>
  <dc:language/>
  <cp:version/>
</cp:coreProperties>
</file>