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Masters/slideMaster45.xml" ContentType="application/vnd.openxmlformats-officedocument.presentationml.slideMaster+xml"/>
  <Override PartName="/ppt/slideMasters/slideMaster46.xml" ContentType="application/vnd.openxmlformats-officedocument.presentationml.slideMaster+xml"/>
  <Override PartName="/ppt/slideMasters/slideMaster47.xml" ContentType="application/vnd.openxmlformats-officedocument.presentationml.slideMaster+xml"/>
  <Override PartName="/ppt/slideMasters/slideMaster48.xml" ContentType="application/vnd.openxmlformats-officedocument.presentationml.slideMaster+xml"/>
  <Override PartName="/ppt/slideMasters/slideMaster4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slideLayouts/slideLayout12.xml" ContentType="application/vnd.openxmlformats-officedocument.presentationml.slideLayout+xml"/>
  <Override PartName="/ppt/theme/theme12.xml" ContentType="application/vnd.openxmlformats-officedocument.theme+xml"/>
  <Override PartName="/ppt/slideLayouts/slideLayout13.xml" ContentType="application/vnd.openxmlformats-officedocument.presentationml.slideLayout+xml"/>
  <Override PartName="/ppt/theme/theme13.xml" ContentType="application/vnd.openxmlformats-officedocument.theme+xml"/>
  <Override PartName="/ppt/slideLayouts/slideLayout14.xml" ContentType="application/vnd.openxmlformats-officedocument.presentationml.slideLayout+xml"/>
  <Override PartName="/ppt/theme/theme14.xml" ContentType="application/vnd.openxmlformats-officedocument.theme+xml"/>
  <Override PartName="/ppt/slideLayouts/slideLayout15.xml" ContentType="application/vnd.openxmlformats-officedocument.presentationml.slideLayout+xml"/>
  <Override PartName="/ppt/theme/theme15.xml" ContentType="application/vnd.openxmlformats-officedocument.theme+xml"/>
  <Override PartName="/ppt/slideLayouts/slideLayout16.xml" ContentType="application/vnd.openxmlformats-officedocument.presentationml.slideLayout+xml"/>
  <Override PartName="/ppt/theme/theme16.xml" ContentType="application/vnd.openxmlformats-officedocument.theme+xml"/>
  <Override PartName="/ppt/slideLayouts/slideLayout17.xml" ContentType="application/vnd.openxmlformats-officedocument.presentationml.slideLayout+xml"/>
  <Override PartName="/ppt/theme/theme17.xml" ContentType="application/vnd.openxmlformats-officedocument.theme+xml"/>
  <Override PartName="/ppt/slideLayouts/slideLayout18.xml" ContentType="application/vnd.openxmlformats-officedocument.presentationml.slideLayout+xml"/>
  <Override PartName="/ppt/theme/theme18.xml" ContentType="application/vnd.openxmlformats-officedocument.theme+xml"/>
  <Override PartName="/ppt/slideLayouts/slideLayout19.xml" ContentType="application/vnd.openxmlformats-officedocument.presentationml.slideLayout+xml"/>
  <Override PartName="/ppt/theme/theme19.xml" ContentType="application/vnd.openxmlformats-officedocument.theme+xml"/>
  <Override PartName="/ppt/slideLayouts/slideLayout20.xml" ContentType="application/vnd.openxmlformats-officedocument.presentationml.slideLayout+xml"/>
  <Override PartName="/ppt/theme/theme20.xml" ContentType="application/vnd.openxmlformats-officedocument.theme+xml"/>
  <Override PartName="/ppt/slideLayouts/slideLayout21.xml" ContentType="application/vnd.openxmlformats-officedocument.presentationml.slideLayout+xml"/>
  <Override PartName="/ppt/theme/theme21.xml" ContentType="application/vnd.openxmlformats-officedocument.theme+xml"/>
  <Override PartName="/ppt/slideLayouts/slideLayout22.xml" ContentType="application/vnd.openxmlformats-officedocument.presentationml.slideLayout+xml"/>
  <Override PartName="/ppt/theme/theme22.xml" ContentType="application/vnd.openxmlformats-officedocument.theme+xml"/>
  <Override PartName="/ppt/slideLayouts/slideLayout23.xml" ContentType="application/vnd.openxmlformats-officedocument.presentationml.slideLayout+xml"/>
  <Override PartName="/ppt/theme/theme23.xml" ContentType="application/vnd.openxmlformats-officedocument.theme+xml"/>
  <Override PartName="/ppt/slideLayouts/slideLayout24.xml" ContentType="application/vnd.openxmlformats-officedocument.presentationml.slideLayout+xml"/>
  <Override PartName="/ppt/theme/theme24.xml" ContentType="application/vnd.openxmlformats-officedocument.theme+xml"/>
  <Override PartName="/ppt/slideLayouts/slideLayout25.xml" ContentType="application/vnd.openxmlformats-officedocument.presentationml.slideLayout+xml"/>
  <Override PartName="/ppt/theme/theme25.xml" ContentType="application/vnd.openxmlformats-officedocument.theme+xml"/>
  <Override PartName="/ppt/slideLayouts/slideLayout26.xml" ContentType="application/vnd.openxmlformats-officedocument.presentationml.slideLayout+xml"/>
  <Override PartName="/ppt/theme/theme26.xml" ContentType="application/vnd.openxmlformats-officedocument.theme+xml"/>
  <Override PartName="/ppt/slideLayouts/slideLayout27.xml" ContentType="application/vnd.openxmlformats-officedocument.presentationml.slideLayout+xml"/>
  <Override PartName="/ppt/theme/theme27.xml" ContentType="application/vnd.openxmlformats-officedocument.theme+xml"/>
  <Override PartName="/ppt/slideLayouts/slideLayout28.xml" ContentType="application/vnd.openxmlformats-officedocument.presentationml.slideLayout+xml"/>
  <Override PartName="/ppt/theme/theme28.xml" ContentType="application/vnd.openxmlformats-officedocument.theme+xml"/>
  <Override PartName="/ppt/slideLayouts/slideLayout29.xml" ContentType="application/vnd.openxmlformats-officedocument.presentationml.slideLayout+xml"/>
  <Override PartName="/ppt/theme/theme29.xml" ContentType="application/vnd.openxmlformats-officedocument.theme+xml"/>
  <Override PartName="/ppt/slideLayouts/slideLayout30.xml" ContentType="application/vnd.openxmlformats-officedocument.presentationml.slideLayout+xml"/>
  <Override PartName="/ppt/theme/theme30.xml" ContentType="application/vnd.openxmlformats-officedocument.theme+xml"/>
  <Override PartName="/ppt/slideLayouts/slideLayout31.xml" ContentType="application/vnd.openxmlformats-officedocument.presentationml.slideLayout+xml"/>
  <Override PartName="/ppt/theme/theme31.xml" ContentType="application/vnd.openxmlformats-officedocument.theme+xml"/>
  <Override PartName="/ppt/slideLayouts/slideLayout32.xml" ContentType="application/vnd.openxmlformats-officedocument.presentationml.slideLayout+xml"/>
  <Override PartName="/ppt/theme/theme32.xml" ContentType="application/vnd.openxmlformats-officedocument.theme+xml"/>
  <Override PartName="/ppt/slideLayouts/slideLayout33.xml" ContentType="application/vnd.openxmlformats-officedocument.presentationml.slideLayout+xml"/>
  <Override PartName="/ppt/theme/theme33.xml" ContentType="application/vnd.openxmlformats-officedocument.theme+xml"/>
  <Override PartName="/ppt/slideLayouts/slideLayout34.xml" ContentType="application/vnd.openxmlformats-officedocument.presentationml.slideLayout+xml"/>
  <Override PartName="/ppt/theme/theme34.xml" ContentType="application/vnd.openxmlformats-officedocument.theme+xml"/>
  <Override PartName="/ppt/slideLayouts/slideLayout35.xml" ContentType="application/vnd.openxmlformats-officedocument.presentationml.slideLayout+xml"/>
  <Override PartName="/ppt/theme/theme35.xml" ContentType="application/vnd.openxmlformats-officedocument.theme+xml"/>
  <Override PartName="/ppt/slideLayouts/slideLayout36.xml" ContentType="application/vnd.openxmlformats-officedocument.presentationml.slideLayout+xml"/>
  <Override PartName="/ppt/theme/theme36.xml" ContentType="application/vnd.openxmlformats-officedocument.theme+xml"/>
  <Override PartName="/ppt/slideLayouts/slideLayout37.xml" ContentType="application/vnd.openxmlformats-officedocument.presentationml.slideLayout+xml"/>
  <Override PartName="/ppt/theme/theme37.xml" ContentType="application/vnd.openxmlformats-officedocument.theme+xml"/>
  <Override PartName="/ppt/slideLayouts/slideLayout38.xml" ContentType="application/vnd.openxmlformats-officedocument.presentationml.slideLayout+xml"/>
  <Override PartName="/ppt/theme/theme38.xml" ContentType="application/vnd.openxmlformats-officedocument.theme+xml"/>
  <Override PartName="/ppt/slideLayouts/slideLayout39.xml" ContentType="application/vnd.openxmlformats-officedocument.presentationml.slideLayout+xml"/>
  <Override PartName="/ppt/theme/theme39.xml" ContentType="application/vnd.openxmlformats-officedocument.theme+xml"/>
  <Override PartName="/ppt/slideLayouts/slideLayout40.xml" ContentType="application/vnd.openxmlformats-officedocument.presentationml.slideLayout+xml"/>
  <Override PartName="/ppt/theme/theme40.xml" ContentType="application/vnd.openxmlformats-officedocument.theme+xml"/>
  <Override PartName="/ppt/slideLayouts/slideLayout41.xml" ContentType="application/vnd.openxmlformats-officedocument.presentationml.slideLayout+xml"/>
  <Override PartName="/ppt/theme/theme41.xml" ContentType="application/vnd.openxmlformats-officedocument.theme+xml"/>
  <Override PartName="/ppt/slideLayouts/slideLayout42.xml" ContentType="application/vnd.openxmlformats-officedocument.presentationml.slideLayout+xml"/>
  <Override PartName="/ppt/theme/theme42.xml" ContentType="application/vnd.openxmlformats-officedocument.theme+xml"/>
  <Override PartName="/ppt/slideLayouts/slideLayout43.xml" ContentType="application/vnd.openxmlformats-officedocument.presentationml.slideLayout+xml"/>
  <Override PartName="/ppt/theme/theme43.xml" ContentType="application/vnd.openxmlformats-officedocument.theme+xml"/>
  <Override PartName="/ppt/slideLayouts/slideLayout44.xml" ContentType="application/vnd.openxmlformats-officedocument.presentationml.slideLayout+xml"/>
  <Override PartName="/ppt/theme/theme44.xml" ContentType="application/vnd.openxmlformats-officedocument.theme+xml"/>
  <Override PartName="/ppt/slideLayouts/slideLayout45.xml" ContentType="application/vnd.openxmlformats-officedocument.presentationml.slideLayout+xml"/>
  <Override PartName="/ppt/theme/theme45.xml" ContentType="application/vnd.openxmlformats-officedocument.theme+xml"/>
  <Override PartName="/ppt/slideLayouts/slideLayout46.xml" ContentType="application/vnd.openxmlformats-officedocument.presentationml.slideLayout+xml"/>
  <Override PartName="/ppt/theme/theme46.xml" ContentType="application/vnd.openxmlformats-officedocument.theme+xml"/>
  <Override PartName="/ppt/slideLayouts/slideLayout47.xml" ContentType="application/vnd.openxmlformats-officedocument.presentationml.slideLayout+xml"/>
  <Override PartName="/ppt/theme/theme47.xml" ContentType="application/vnd.openxmlformats-officedocument.theme+xml"/>
  <Override PartName="/ppt/slideLayouts/slideLayout48.xml" ContentType="application/vnd.openxmlformats-officedocument.presentationml.slideLayout+xml"/>
  <Override PartName="/ppt/theme/theme48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49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  <p:sldMasterId id="2147483666" r:id="rId10"/>
    <p:sldMasterId id="2147483668" r:id="rId11"/>
    <p:sldMasterId id="2147483670" r:id="rId12"/>
    <p:sldMasterId id="2147483672" r:id="rId13"/>
    <p:sldMasterId id="2147483674" r:id="rId14"/>
    <p:sldMasterId id="2147483676" r:id="rId15"/>
    <p:sldMasterId id="2147483678" r:id="rId16"/>
    <p:sldMasterId id="2147483680" r:id="rId17"/>
    <p:sldMasterId id="2147483682" r:id="rId18"/>
    <p:sldMasterId id="2147483684" r:id="rId19"/>
    <p:sldMasterId id="2147483686" r:id="rId20"/>
    <p:sldMasterId id="2147483688" r:id="rId21"/>
    <p:sldMasterId id="2147483690" r:id="rId22"/>
    <p:sldMasterId id="2147483692" r:id="rId23"/>
    <p:sldMasterId id="2147483694" r:id="rId24"/>
    <p:sldMasterId id="2147483696" r:id="rId25"/>
    <p:sldMasterId id="2147483698" r:id="rId26"/>
    <p:sldMasterId id="2147483700" r:id="rId27"/>
    <p:sldMasterId id="2147483702" r:id="rId28"/>
    <p:sldMasterId id="2147483704" r:id="rId29"/>
    <p:sldMasterId id="2147483706" r:id="rId30"/>
    <p:sldMasterId id="2147483708" r:id="rId31"/>
    <p:sldMasterId id="2147483710" r:id="rId32"/>
    <p:sldMasterId id="2147483712" r:id="rId33"/>
    <p:sldMasterId id="2147483714" r:id="rId34"/>
    <p:sldMasterId id="2147483716" r:id="rId35"/>
    <p:sldMasterId id="2147483718" r:id="rId36"/>
    <p:sldMasterId id="2147483720" r:id="rId37"/>
    <p:sldMasterId id="2147483722" r:id="rId38"/>
    <p:sldMasterId id="2147483724" r:id="rId39"/>
    <p:sldMasterId id="2147483726" r:id="rId40"/>
    <p:sldMasterId id="2147483728" r:id="rId41"/>
    <p:sldMasterId id="2147483730" r:id="rId42"/>
    <p:sldMasterId id="2147483732" r:id="rId43"/>
    <p:sldMasterId id="2147483734" r:id="rId44"/>
    <p:sldMasterId id="2147483736" r:id="rId45"/>
    <p:sldMasterId id="2147483738" r:id="rId46"/>
    <p:sldMasterId id="2147483740" r:id="rId47"/>
    <p:sldMasterId id="2147483742" r:id="rId48"/>
    <p:sldMasterId id="2147483744" r:id="rId49"/>
  </p:sldMasterIdLst>
  <p:sldIdLst>
    <p:sldId id="256" r:id="rId50"/>
    <p:sldId id="257" r:id="rId51"/>
    <p:sldId id="258" r:id="rId52"/>
    <p:sldId id="259" r:id="rId53"/>
    <p:sldId id="260" r:id="rId54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72" y="1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Master" Target="slideMasters/slideMaster26.xml"/><Relationship Id="rId39" Type="http://schemas.openxmlformats.org/officeDocument/2006/relationships/slideMaster" Target="slideMasters/slideMaster39.xml"/><Relationship Id="rId21" Type="http://schemas.openxmlformats.org/officeDocument/2006/relationships/slideMaster" Target="slideMasters/slideMaster21.xml"/><Relationship Id="rId34" Type="http://schemas.openxmlformats.org/officeDocument/2006/relationships/slideMaster" Target="slideMasters/slideMaster34.xml"/><Relationship Id="rId42" Type="http://schemas.openxmlformats.org/officeDocument/2006/relationships/slideMaster" Target="slideMasters/slideMaster42.xml"/><Relationship Id="rId47" Type="http://schemas.openxmlformats.org/officeDocument/2006/relationships/slideMaster" Target="slideMasters/slideMaster47.xml"/><Relationship Id="rId50" Type="http://schemas.openxmlformats.org/officeDocument/2006/relationships/slide" Target="slides/slide1.xml"/><Relationship Id="rId55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Master" Target="slideMasters/slideMaster29.xml"/><Relationship Id="rId11" Type="http://schemas.openxmlformats.org/officeDocument/2006/relationships/slideMaster" Target="slideMasters/slideMaster11.xml"/><Relationship Id="rId24" Type="http://schemas.openxmlformats.org/officeDocument/2006/relationships/slideMaster" Target="slideMasters/slideMaster24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40" Type="http://schemas.openxmlformats.org/officeDocument/2006/relationships/slideMaster" Target="slideMasters/slideMaster40.xml"/><Relationship Id="rId45" Type="http://schemas.openxmlformats.org/officeDocument/2006/relationships/slideMaster" Target="slideMasters/slideMaster45.xml"/><Relationship Id="rId53" Type="http://schemas.openxmlformats.org/officeDocument/2006/relationships/slide" Target="slides/slide4.xml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9" Type="http://schemas.openxmlformats.org/officeDocument/2006/relationships/slideMaster" Target="slideMasters/slideMaster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43" Type="http://schemas.openxmlformats.org/officeDocument/2006/relationships/slideMaster" Target="slideMasters/slideMaster43.xml"/><Relationship Id="rId48" Type="http://schemas.openxmlformats.org/officeDocument/2006/relationships/slideMaster" Target="slideMasters/slideMaster48.xml"/><Relationship Id="rId56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Master" Target="slideMasters/slideMaster25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46" Type="http://schemas.openxmlformats.org/officeDocument/2006/relationships/slideMaster" Target="slideMasters/slideMaster46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54" Type="http://schemas.openxmlformats.org/officeDocument/2006/relationships/slide" Target="slides/slide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slideMaster" Target="slideMasters/slideMaster49.xml"/><Relationship Id="rId57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Master" Target="slideMasters/slideMaster44.xml"/><Relationship Id="rId52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7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8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Обычный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Обыч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Обыч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Обычный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Обычный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Обычный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5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Обычный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Обычный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Обычный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Обычный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Обычный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67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Обычный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Обычный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8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Обычный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93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Обычный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Обычный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Обычный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Обычный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Обычный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39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4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Обычный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Обычный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5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Обычный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6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Обычный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7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Обычный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83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Обычный 28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8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8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89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ычный 28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Обычный 28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Обычный 28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6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Обычный 28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0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01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 28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0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28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Обычный 28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0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0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Tx" preserve="1">
  <p:cSld name="Обычный 28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440" cy="1250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0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11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/Relationships>
</file>

<file path=ppt/slideMasters/_rels/slideMaster13.xml.rels><?xml version="1.0" encoding="UTF-8" standalone="yes"?>
<Relationships xmlns="http://schemas.openxmlformats.org/package/2006/relationships"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3.xml"/></Relationships>
</file>

<file path=ppt/slideMasters/_rels/slideMaster14.xml.rels><?xml version="1.0" encoding="UTF-8" standalone="yes"?>
<Relationships xmlns="http://schemas.openxmlformats.org/package/2006/relationships"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4.xml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5.xml"/></Relationships>
</file>

<file path=ppt/slideMasters/_rels/slideMaster16.xml.rels><?xml version="1.0" encoding="UTF-8" standalone="yes"?>
<Relationships xmlns="http://schemas.openxmlformats.org/package/2006/relationships"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6.xml"/></Relationships>
</file>

<file path=ppt/slideMasters/_rels/slideMaster1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17.xml"/></Relationships>
</file>

<file path=ppt/slideMasters/_rels/slideMaster18.xml.rels><?xml version="1.0" encoding="UTF-8" standalone="yes"?>
<Relationships xmlns="http://schemas.openxmlformats.org/package/2006/relationships"><Relationship Id="rId2" Type="http://schemas.openxmlformats.org/officeDocument/2006/relationships/theme" Target="../theme/theme18.xml"/><Relationship Id="rId1" Type="http://schemas.openxmlformats.org/officeDocument/2006/relationships/slideLayout" Target="../slideLayouts/slideLayout18.xml"/></Relationships>
</file>

<file path=ppt/slideMasters/_rels/slideMaster19.xml.rels><?xml version="1.0" encoding="UTF-8" standalone="yes"?>
<Relationships xmlns="http://schemas.openxmlformats.org/package/2006/relationships"><Relationship Id="rId2" Type="http://schemas.openxmlformats.org/officeDocument/2006/relationships/theme" Target="../theme/theme19.xml"/><Relationship Id="rId1" Type="http://schemas.openxmlformats.org/officeDocument/2006/relationships/slideLayout" Target="../slideLayouts/slideLayout19.xml"/></Relationships>
</file>

<file path=ppt/slideMasters/_rels/slideMaster20.xml.rels><?xml version="1.0" encoding="UTF-8" standalone="yes"?>
<Relationships xmlns="http://schemas.openxmlformats.org/package/2006/relationships"><Relationship Id="rId2" Type="http://schemas.openxmlformats.org/officeDocument/2006/relationships/theme" Target="../theme/theme20.xml"/><Relationship Id="rId1" Type="http://schemas.openxmlformats.org/officeDocument/2006/relationships/slideLayout" Target="../slideLayouts/slideLayout20.xml"/></Relationships>
</file>

<file path=ppt/slideMasters/_rels/slideMaster21.xml.rels><?xml version="1.0" encoding="UTF-8" standalone="yes"?>
<Relationships xmlns="http://schemas.openxmlformats.org/package/2006/relationships"><Relationship Id="rId2" Type="http://schemas.openxmlformats.org/officeDocument/2006/relationships/theme" Target="../theme/theme21.xml"/><Relationship Id="rId1" Type="http://schemas.openxmlformats.org/officeDocument/2006/relationships/slideLayout" Target="../slideLayouts/slideLayout21.xml"/></Relationships>
</file>

<file path=ppt/slideMasters/_rels/slideMaster2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2.xml"/><Relationship Id="rId1" Type="http://schemas.openxmlformats.org/officeDocument/2006/relationships/slideLayout" Target="../slideLayouts/slideLayout22.xml"/></Relationships>
</file>

<file path=ppt/slideMasters/_rels/slideMaster23.xml.rels><?xml version="1.0" encoding="UTF-8" standalone="yes"?>
<Relationships xmlns="http://schemas.openxmlformats.org/package/2006/relationships"><Relationship Id="rId2" Type="http://schemas.openxmlformats.org/officeDocument/2006/relationships/theme" Target="../theme/theme23.xml"/><Relationship Id="rId1" Type="http://schemas.openxmlformats.org/officeDocument/2006/relationships/slideLayout" Target="../slideLayouts/slideLayout23.xml"/></Relationships>
</file>

<file path=ppt/slideMasters/_rels/slideMaster24.xml.rels><?xml version="1.0" encoding="UTF-8" standalone="yes"?>
<Relationships xmlns="http://schemas.openxmlformats.org/package/2006/relationships"><Relationship Id="rId2" Type="http://schemas.openxmlformats.org/officeDocument/2006/relationships/theme" Target="../theme/theme24.xml"/><Relationship Id="rId1" Type="http://schemas.openxmlformats.org/officeDocument/2006/relationships/slideLayout" Target="../slideLayouts/slideLayout24.xml"/></Relationships>
</file>

<file path=ppt/slideMasters/_rels/slideMaster25.xml.rels><?xml version="1.0" encoding="UTF-8" standalone="yes"?>
<Relationships xmlns="http://schemas.openxmlformats.org/package/2006/relationships"><Relationship Id="rId2" Type="http://schemas.openxmlformats.org/officeDocument/2006/relationships/theme" Target="../theme/theme25.xml"/><Relationship Id="rId1" Type="http://schemas.openxmlformats.org/officeDocument/2006/relationships/slideLayout" Target="../slideLayouts/slideLayout25.xml"/></Relationships>
</file>

<file path=ppt/slideMasters/_rels/slideMaster26.xml.rels><?xml version="1.0" encoding="UTF-8" standalone="yes"?>
<Relationships xmlns="http://schemas.openxmlformats.org/package/2006/relationships"><Relationship Id="rId2" Type="http://schemas.openxmlformats.org/officeDocument/2006/relationships/theme" Target="../theme/theme26.xml"/><Relationship Id="rId1" Type="http://schemas.openxmlformats.org/officeDocument/2006/relationships/slideLayout" Target="../slideLayouts/slideLayout26.xml"/></Relationships>
</file>

<file path=ppt/slideMasters/_rels/slideMaster27.xml.rels><?xml version="1.0" encoding="UTF-8" standalone="yes"?>
<Relationships xmlns="http://schemas.openxmlformats.org/package/2006/relationships"><Relationship Id="rId2" Type="http://schemas.openxmlformats.org/officeDocument/2006/relationships/theme" Target="../theme/theme27.xml"/><Relationship Id="rId1" Type="http://schemas.openxmlformats.org/officeDocument/2006/relationships/slideLayout" Target="../slideLayouts/slideLayout27.xml"/></Relationships>
</file>

<file path=ppt/slideMasters/_rels/slideMaster28.xml.rels><?xml version="1.0" encoding="UTF-8" standalone="yes"?>
<Relationships xmlns="http://schemas.openxmlformats.org/package/2006/relationships"><Relationship Id="rId2" Type="http://schemas.openxmlformats.org/officeDocument/2006/relationships/theme" Target="../theme/theme28.xml"/><Relationship Id="rId1" Type="http://schemas.openxmlformats.org/officeDocument/2006/relationships/slideLayout" Target="../slideLayouts/slideLayout28.xml"/></Relationships>
</file>

<file path=ppt/slideMasters/_rels/slideMaster29.xml.rels><?xml version="1.0" encoding="UTF-8" standalone="yes"?>
<Relationships xmlns="http://schemas.openxmlformats.org/package/2006/relationships"><Relationship Id="rId2" Type="http://schemas.openxmlformats.org/officeDocument/2006/relationships/theme" Target="../theme/theme29.xml"/><Relationship Id="rId1" Type="http://schemas.openxmlformats.org/officeDocument/2006/relationships/slideLayout" Target="../slideLayouts/slideLayout29.xml"/></Relationships>
</file>

<file path=ppt/slideMasters/_rels/slideMaster30.xml.rels><?xml version="1.0" encoding="UTF-8" standalone="yes"?>
<Relationships xmlns="http://schemas.openxmlformats.org/package/2006/relationships"><Relationship Id="rId2" Type="http://schemas.openxmlformats.org/officeDocument/2006/relationships/theme" Target="../theme/theme30.xml"/><Relationship Id="rId1" Type="http://schemas.openxmlformats.org/officeDocument/2006/relationships/slideLayout" Target="../slideLayouts/slideLayout30.xml"/></Relationships>
</file>

<file path=ppt/slideMasters/_rels/slideMaster31.xml.rels><?xml version="1.0" encoding="UTF-8" standalone="yes"?>
<Relationships xmlns="http://schemas.openxmlformats.org/package/2006/relationships"><Relationship Id="rId2" Type="http://schemas.openxmlformats.org/officeDocument/2006/relationships/theme" Target="../theme/theme31.xml"/><Relationship Id="rId1" Type="http://schemas.openxmlformats.org/officeDocument/2006/relationships/slideLayout" Target="../slideLayouts/slideLayout31.xml"/></Relationships>
</file>

<file path=ppt/slideMasters/_rels/slideMaster32.xml.rels><?xml version="1.0" encoding="UTF-8" standalone="yes"?>
<Relationships xmlns="http://schemas.openxmlformats.org/package/2006/relationships"><Relationship Id="rId2" Type="http://schemas.openxmlformats.org/officeDocument/2006/relationships/theme" Target="../theme/theme32.xml"/><Relationship Id="rId1" Type="http://schemas.openxmlformats.org/officeDocument/2006/relationships/slideLayout" Target="../slideLayouts/slideLayout32.xml"/></Relationships>
</file>

<file path=ppt/slideMasters/_rels/slideMaster3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3.xml"/><Relationship Id="rId1" Type="http://schemas.openxmlformats.org/officeDocument/2006/relationships/slideLayout" Target="../slideLayouts/slideLayout33.xml"/></Relationships>
</file>

<file path=ppt/slideMasters/_rels/slideMaster34.xml.rels><?xml version="1.0" encoding="UTF-8" standalone="yes"?>
<Relationships xmlns="http://schemas.openxmlformats.org/package/2006/relationships"><Relationship Id="rId2" Type="http://schemas.openxmlformats.org/officeDocument/2006/relationships/theme" Target="../theme/theme34.xml"/><Relationship Id="rId1" Type="http://schemas.openxmlformats.org/officeDocument/2006/relationships/slideLayout" Target="../slideLayouts/slideLayout34.xml"/></Relationships>
</file>

<file path=ppt/slideMasters/_rels/slideMaster35.xml.rels><?xml version="1.0" encoding="UTF-8" standalone="yes"?>
<Relationships xmlns="http://schemas.openxmlformats.org/package/2006/relationships"><Relationship Id="rId2" Type="http://schemas.openxmlformats.org/officeDocument/2006/relationships/theme" Target="../theme/theme35.xml"/><Relationship Id="rId1" Type="http://schemas.openxmlformats.org/officeDocument/2006/relationships/slideLayout" Target="../slideLayouts/slideLayout35.xml"/></Relationships>
</file>

<file path=ppt/slideMasters/_rels/slideMaster36.xml.rels><?xml version="1.0" encoding="UTF-8" standalone="yes"?>
<Relationships xmlns="http://schemas.openxmlformats.org/package/2006/relationships"><Relationship Id="rId2" Type="http://schemas.openxmlformats.org/officeDocument/2006/relationships/theme" Target="../theme/theme36.xml"/><Relationship Id="rId1" Type="http://schemas.openxmlformats.org/officeDocument/2006/relationships/slideLayout" Target="../slideLayouts/slideLayout36.xml"/></Relationships>
</file>

<file path=ppt/slideMasters/_rels/slideMaster37.xml.rels><?xml version="1.0" encoding="UTF-8" standalone="yes"?>
<Relationships xmlns="http://schemas.openxmlformats.org/package/2006/relationships"><Relationship Id="rId2" Type="http://schemas.openxmlformats.org/officeDocument/2006/relationships/theme" Target="../theme/theme37.xml"/><Relationship Id="rId1" Type="http://schemas.openxmlformats.org/officeDocument/2006/relationships/slideLayout" Target="../slideLayouts/slideLayout37.xml"/></Relationships>
</file>

<file path=ppt/slideMasters/_rels/slideMaster38.xml.rels><?xml version="1.0" encoding="UTF-8" standalone="yes"?>
<Relationships xmlns="http://schemas.openxmlformats.org/package/2006/relationships"><Relationship Id="rId2" Type="http://schemas.openxmlformats.org/officeDocument/2006/relationships/theme" Target="../theme/theme38.xml"/><Relationship Id="rId1" Type="http://schemas.openxmlformats.org/officeDocument/2006/relationships/slideLayout" Target="../slideLayouts/slideLayout38.xml"/></Relationships>
</file>

<file path=ppt/slideMasters/_rels/slideMaster39.xml.rels><?xml version="1.0" encoding="UTF-8" standalone="yes"?>
<Relationships xmlns="http://schemas.openxmlformats.org/package/2006/relationships"><Relationship Id="rId2" Type="http://schemas.openxmlformats.org/officeDocument/2006/relationships/theme" Target="../theme/theme39.xml"/><Relationship Id="rId1" Type="http://schemas.openxmlformats.org/officeDocument/2006/relationships/slideLayout" Target="../slideLayouts/slideLayout39.xml"/></Relationships>
</file>

<file path=ppt/slideMasters/_rels/slideMaster40.xml.rels><?xml version="1.0" encoding="UTF-8" standalone="yes"?>
<Relationships xmlns="http://schemas.openxmlformats.org/package/2006/relationships"><Relationship Id="rId2" Type="http://schemas.openxmlformats.org/officeDocument/2006/relationships/theme" Target="../theme/theme40.xml"/><Relationship Id="rId1" Type="http://schemas.openxmlformats.org/officeDocument/2006/relationships/slideLayout" Target="../slideLayouts/slideLayout40.xml"/></Relationships>
</file>

<file path=ppt/slideMasters/_rels/slideMaster41.xml.rels><?xml version="1.0" encoding="UTF-8" standalone="yes"?>
<Relationships xmlns="http://schemas.openxmlformats.org/package/2006/relationships"><Relationship Id="rId2" Type="http://schemas.openxmlformats.org/officeDocument/2006/relationships/theme" Target="../theme/theme41.xml"/><Relationship Id="rId1" Type="http://schemas.openxmlformats.org/officeDocument/2006/relationships/slideLayout" Target="../slideLayouts/slideLayout41.xml"/></Relationships>
</file>

<file path=ppt/slideMasters/_rels/slideMaster42.xml.rels><?xml version="1.0" encoding="UTF-8" standalone="yes"?>
<Relationships xmlns="http://schemas.openxmlformats.org/package/2006/relationships"><Relationship Id="rId2" Type="http://schemas.openxmlformats.org/officeDocument/2006/relationships/theme" Target="../theme/theme42.xml"/><Relationship Id="rId1" Type="http://schemas.openxmlformats.org/officeDocument/2006/relationships/slideLayout" Target="../slideLayouts/slideLayout42.xml"/></Relationships>
</file>

<file path=ppt/slideMasters/_rels/slideMaster43.xml.rels><?xml version="1.0" encoding="UTF-8" standalone="yes"?>
<Relationships xmlns="http://schemas.openxmlformats.org/package/2006/relationships"><Relationship Id="rId2" Type="http://schemas.openxmlformats.org/officeDocument/2006/relationships/theme" Target="../theme/theme43.xml"/><Relationship Id="rId1" Type="http://schemas.openxmlformats.org/officeDocument/2006/relationships/slideLayout" Target="../slideLayouts/slideLayout43.xml"/></Relationships>
</file>

<file path=ppt/slideMasters/_rels/slideMaster4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4.xml"/><Relationship Id="rId1" Type="http://schemas.openxmlformats.org/officeDocument/2006/relationships/slideLayout" Target="../slideLayouts/slideLayout44.xml"/></Relationships>
</file>

<file path=ppt/slideMasters/_rels/slideMaster45.xml.rels><?xml version="1.0" encoding="UTF-8" standalone="yes"?>
<Relationships xmlns="http://schemas.openxmlformats.org/package/2006/relationships"><Relationship Id="rId2" Type="http://schemas.openxmlformats.org/officeDocument/2006/relationships/theme" Target="../theme/theme45.xml"/><Relationship Id="rId1" Type="http://schemas.openxmlformats.org/officeDocument/2006/relationships/slideLayout" Target="../slideLayouts/slideLayout45.xml"/></Relationships>
</file>

<file path=ppt/slideMasters/_rels/slideMaster46.xml.rels><?xml version="1.0" encoding="UTF-8" standalone="yes"?>
<Relationships xmlns="http://schemas.openxmlformats.org/package/2006/relationships"><Relationship Id="rId2" Type="http://schemas.openxmlformats.org/officeDocument/2006/relationships/theme" Target="../theme/theme46.xml"/><Relationship Id="rId1" Type="http://schemas.openxmlformats.org/officeDocument/2006/relationships/slideLayout" Target="../slideLayouts/slideLayout46.xml"/></Relationships>
</file>

<file path=ppt/slideMasters/_rels/slideMaster47.xml.rels><?xml version="1.0" encoding="UTF-8" standalone="yes"?>
<Relationships xmlns="http://schemas.openxmlformats.org/package/2006/relationships"><Relationship Id="rId2" Type="http://schemas.openxmlformats.org/officeDocument/2006/relationships/theme" Target="../theme/theme47.xml"/><Relationship Id="rId1" Type="http://schemas.openxmlformats.org/officeDocument/2006/relationships/slideLayout" Target="../slideLayouts/slideLayout47.xml"/></Relationships>
</file>

<file path=ppt/slideMasters/_rels/slideMaster48.xml.rels><?xml version="1.0" encoding="UTF-8" standalone="yes"?>
<Relationships xmlns="http://schemas.openxmlformats.org/package/2006/relationships"><Relationship Id="rId2" Type="http://schemas.openxmlformats.org/officeDocument/2006/relationships/theme" Target="../theme/theme48.xml"/><Relationship Id="rId1" Type="http://schemas.openxmlformats.org/officeDocument/2006/relationships/slideLayout" Target="../slideLayouts/slideLayout48.xml"/></Relationships>
</file>

<file path=ppt/slideMasters/_rels/slideMaster4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5" Type="http://schemas.openxmlformats.org/officeDocument/2006/relationships/slideLayout" Target="../slideLayouts/slideLayout53.xml"/><Relationship Id="rId10" Type="http://schemas.openxmlformats.org/officeDocument/2006/relationships/theme" Target="../theme/theme49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/>
          <p:cNvPicPr/>
          <p:nvPr/>
        </p:nvPicPr>
        <p:blipFill>
          <a:blip r:embed="rId3"/>
          <a:stretch/>
        </p:blipFill>
        <p:spPr>
          <a:xfrm>
            <a:off x="0" y="0"/>
            <a:ext cx="12155040" cy="6854400"/>
          </a:xfrm>
          <a:prstGeom prst="rect">
            <a:avLst/>
          </a:prstGeom>
          <a:ln w="0">
            <a:noFill/>
          </a:ln>
        </p:spPr>
      </p:pic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4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/>
          <p:cNvPicPr/>
          <p:nvPr/>
        </p:nvPicPr>
        <p:blipFill>
          <a:blip r:embed="rId3"/>
          <a:stretch/>
        </p:blipFill>
        <p:spPr>
          <a:xfrm>
            <a:off x="0" y="0"/>
            <a:ext cx="12155040" cy="6854400"/>
          </a:xfrm>
          <a:prstGeom prst="rect">
            <a:avLst/>
          </a:prstGeom>
          <a:ln w="0">
            <a:noFill/>
          </a:ln>
        </p:spPr>
      </p:pic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7"/>
          <p:cNvPicPr/>
          <p:nvPr/>
        </p:nvPicPr>
        <p:blipFill>
          <a:blip r:embed="rId3"/>
          <a:stretch/>
        </p:blipFill>
        <p:spPr>
          <a:xfrm>
            <a:off x="0" y="0"/>
            <a:ext cx="12155040" cy="6854400"/>
          </a:xfrm>
          <a:prstGeom prst="rect">
            <a:avLst/>
          </a:prstGeom>
          <a:ln w="0">
            <a:noFill/>
          </a:ln>
        </p:spPr>
      </p:pic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7"/>
          <p:cNvPicPr/>
          <p:nvPr/>
        </p:nvPicPr>
        <p:blipFill>
          <a:blip r:embed="rId3"/>
          <a:stretch/>
        </p:blipFill>
        <p:spPr>
          <a:xfrm>
            <a:off x="0" y="0"/>
            <a:ext cx="12155040" cy="6854400"/>
          </a:xfrm>
          <a:prstGeom prst="rect">
            <a:avLst/>
          </a:prstGeom>
          <a:ln w="0">
            <a:noFill/>
          </a:ln>
        </p:spPr>
      </p:pic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7"/>
          <p:cNvPicPr/>
          <p:nvPr/>
        </p:nvPicPr>
        <p:blipFill>
          <a:blip r:embed="rId3"/>
          <a:stretch/>
        </p:blipFill>
        <p:spPr>
          <a:xfrm>
            <a:off x="0" y="0"/>
            <a:ext cx="12155040" cy="6854400"/>
          </a:xfrm>
          <a:prstGeom prst="rect">
            <a:avLst/>
          </a:prstGeom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7"/>
          <p:cNvPicPr/>
          <p:nvPr/>
        </p:nvPicPr>
        <p:blipFill>
          <a:blip r:embed="rId3"/>
          <a:stretch/>
        </p:blipFill>
        <p:spPr>
          <a:xfrm>
            <a:off x="0" y="0"/>
            <a:ext cx="12155040" cy="6854400"/>
          </a:xfrm>
          <a:prstGeom prst="rect">
            <a:avLst/>
          </a:prstGeom>
          <a:ln w="0">
            <a:noFill/>
          </a:ln>
        </p:spPr>
      </p:pic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7"/>
          <p:cNvPicPr/>
          <p:nvPr/>
        </p:nvPicPr>
        <p:blipFill>
          <a:blip r:embed="rId3"/>
          <a:stretch/>
        </p:blipFill>
        <p:spPr>
          <a:xfrm>
            <a:off x="0" y="0"/>
            <a:ext cx="12155040" cy="6854400"/>
          </a:xfrm>
          <a:prstGeom prst="rect">
            <a:avLst/>
          </a:prstGeom>
          <a:ln w="0">
            <a:noFill/>
          </a:ln>
        </p:spPr>
      </p:pic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7"/>
          <p:cNvPicPr/>
          <p:nvPr/>
        </p:nvPicPr>
        <p:blipFill>
          <a:blip r:embed="rId3"/>
          <a:stretch/>
        </p:blipFill>
        <p:spPr>
          <a:xfrm>
            <a:off x="0" y="0"/>
            <a:ext cx="12155040" cy="6854400"/>
          </a:xfrm>
          <a:prstGeom prst="rect">
            <a:avLst/>
          </a:prstGeom>
          <a:ln w="0">
            <a:noFill/>
          </a:ln>
        </p:spPr>
      </p:pic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4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7"/>
          <p:cNvPicPr/>
          <p:nvPr/>
        </p:nvPicPr>
        <p:blipFill>
          <a:blip r:embed="rId3"/>
          <a:stretch/>
        </p:blipFill>
        <p:spPr>
          <a:xfrm>
            <a:off x="0" y="0"/>
            <a:ext cx="12155040" cy="6854400"/>
          </a:xfrm>
          <a:prstGeom prst="rect">
            <a:avLst/>
          </a:prstGeom>
          <a:ln w="0">
            <a:noFill/>
          </a:ln>
        </p:spPr>
      </p:pic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5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7"/>
          <p:cNvPicPr/>
          <p:nvPr/>
        </p:nvPicPr>
        <p:blipFill>
          <a:blip r:embed="rId3"/>
          <a:stretch/>
        </p:blipFill>
        <p:spPr>
          <a:xfrm>
            <a:off x="0" y="0"/>
            <a:ext cx="12155040" cy="6854400"/>
          </a:xfrm>
          <a:prstGeom prst="rect">
            <a:avLst/>
          </a:prstGeom>
          <a:ln w="0">
            <a:noFill/>
          </a:ln>
        </p:spPr>
      </p:pic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7"/>
          <p:cNvPicPr/>
          <p:nvPr/>
        </p:nvPicPr>
        <p:blipFill>
          <a:blip r:embed="rId3"/>
          <a:stretch/>
        </p:blipFill>
        <p:spPr>
          <a:xfrm>
            <a:off x="0" y="0"/>
            <a:ext cx="12155040" cy="6854400"/>
          </a:xfrm>
          <a:prstGeom prst="rect">
            <a:avLst/>
          </a:prstGeom>
          <a:ln w="0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7"/>
          <p:cNvPicPr/>
          <p:nvPr/>
        </p:nvPicPr>
        <p:blipFill>
          <a:blip r:embed="rId3"/>
          <a:stretch/>
        </p:blipFill>
        <p:spPr>
          <a:xfrm>
            <a:off x="0" y="0"/>
            <a:ext cx="12155040" cy="6854400"/>
          </a:xfrm>
          <a:prstGeom prst="rect">
            <a:avLst/>
          </a:prstGeom>
          <a:ln w="0">
            <a:noFill/>
          </a:ln>
        </p:spPr>
      </p:pic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6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7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80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8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8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9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0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0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05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1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1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2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2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2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2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37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4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4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4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54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5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6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6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62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6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7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8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8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8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8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90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9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9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9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0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1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1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1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1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1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2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26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08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3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3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3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34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4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4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4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5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5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6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6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6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7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7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609480" y="221040"/>
            <a:ext cx="10972080" cy="1249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7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7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79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3920" cy="1896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85000" lnSpcReduction="19999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8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Рисунок 6"/>
          <p:cNvPicPr/>
          <p:nvPr/>
        </p:nvPicPr>
        <p:blipFill>
          <a:blip r:embed="rId2"/>
          <a:srcRect b="5144"/>
          <a:stretch/>
        </p:blipFill>
        <p:spPr>
          <a:xfrm>
            <a:off x="0" y="0"/>
            <a:ext cx="12188520" cy="6854400"/>
          </a:xfrm>
          <a:prstGeom prst="rect">
            <a:avLst/>
          </a:prstGeom>
          <a:ln w="0">
            <a:noFill/>
          </a:ln>
        </p:spPr>
      </p:pic>
      <p:pic>
        <p:nvPicPr>
          <p:cNvPr id="313" name="Picture 12"/>
          <p:cNvPicPr/>
          <p:nvPr/>
        </p:nvPicPr>
        <p:blipFill>
          <a:blip r:embed="rId3"/>
          <a:stretch/>
        </p:blipFill>
        <p:spPr>
          <a:xfrm>
            <a:off x="-31320" y="0"/>
            <a:ext cx="12251160" cy="6854400"/>
          </a:xfrm>
          <a:prstGeom prst="rect">
            <a:avLst/>
          </a:prstGeom>
          <a:ln w="0">
            <a:noFill/>
          </a:ln>
        </p:spPr>
      </p:pic>
      <p:pic>
        <p:nvPicPr>
          <p:cNvPr id="314" name="Picture 3"/>
          <p:cNvPicPr/>
          <p:nvPr/>
        </p:nvPicPr>
        <p:blipFill>
          <a:blip r:embed="rId4"/>
          <a:stretch/>
        </p:blipFill>
        <p:spPr>
          <a:xfrm>
            <a:off x="753840" y="461880"/>
            <a:ext cx="2078640" cy="1027800"/>
          </a:xfrm>
          <a:prstGeom prst="rect">
            <a:avLst/>
          </a:prstGeom>
          <a:ln w="0">
            <a:noFill/>
          </a:ln>
        </p:spPr>
      </p:pic>
      <p:sp>
        <p:nvSpPr>
          <p:cNvPr id="316" name="TextBox 15"/>
          <p:cNvSpPr/>
          <p:nvPr/>
        </p:nvSpPr>
        <p:spPr>
          <a:xfrm>
            <a:off x="292680" y="3600000"/>
            <a:ext cx="6126120" cy="1728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ts val="4300"/>
              </a:lnSpc>
            </a:pPr>
            <a:r>
              <a:rPr lang="ru-RU" sz="4400" b="1" u="none" strike="noStrike">
                <a:solidFill>
                  <a:srgbClr val="FFFFFF"/>
                </a:solidFill>
                <a:uFillTx/>
                <a:latin typeface="Gotham Pro Black"/>
                <a:ea typeface="Arial"/>
              </a:rPr>
              <a:t>Парк аттракционов и развлечений</a:t>
            </a: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7" name="TextBox 4"/>
          <p:cNvSpPr/>
          <p:nvPr/>
        </p:nvSpPr>
        <p:spPr>
          <a:xfrm>
            <a:off x="5125680" y="6361200"/>
            <a:ext cx="2597760" cy="303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1400" b="0" u="none" strike="noStrike" dirty="0">
                <a:solidFill>
                  <a:schemeClr val="dk1"/>
                </a:solidFill>
                <a:uFillTx/>
                <a:latin typeface="Gotham Pro"/>
                <a:ea typeface="Arial"/>
              </a:rPr>
              <a:t>г. Южно-Сахалинск, 2025</a:t>
            </a:r>
            <a:endParaRPr lang="ru-RU" sz="14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Picture 3"/>
          <p:cNvPicPr/>
          <p:nvPr/>
        </p:nvPicPr>
        <p:blipFill>
          <a:blip r:embed="rId2"/>
          <a:stretch/>
        </p:blipFill>
        <p:spPr>
          <a:xfrm>
            <a:off x="11525400" y="110880"/>
            <a:ext cx="568080" cy="771120"/>
          </a:xfrm>
          <a:prstGeom prst="rect">
            <a:avLst/>
          </a:prstGeom>
          <a:ln w="0">
            <a:noFill/>
          </a:ln>
        </p:spPr>
      </p:pic>
      <p:sp>
        <p:nvSpPr>
          <p:cNvPr id="318" name="Rectangle 5"/>
          <p:cNvSpPr/>
          <p:nvPr/>
        </p:nvSpPr>
        <p:spPr>
          <a:xfrm>
            <a:off x="252000" y="353880"/>
            <a:ext cx="43894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Парк аттракционов и развлечений</a:t>
            </a:r>
            <a:endParaRPr lang="ru-RU" sz="1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19" name="Picture 6"/>
          <p:cNvPicPr/>
          <p:nvPr/>
        </p:nvPicPr>
        <p:blipFill>
          <a:blip r:embed="rId3"/>
          <a:stretch/>
        </p:blipFill>
        <p:spPr>
          <a:xfrm>
            <a:off x="-3960" y="959400"/>
            <a:ext cx="12188520" cy="19800"/>
          </a:xfrm>
          <a:prstGeom prst="rect">
            <a:avLst/>
          </a:prstGeom>
          <a:ln w="0">
            <a:noFill/>
          </a:ln>
        </p:spPr>
      </p:pic>
      <p:sp>
        <p:nvSpPr>
          <p:cNvPr id="320" name="TextBox 7"/>
          <p:cNvSpPr/>
          <p:nvPr/>
        </p:nvSpPr>
        <p:spPr>
          <a:xfrm>
            <a:off x="252000" y="2101136"/>
            <a:ext cx="3445472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1" u="none" strike="noStrike" dirty="0" smtClean="0">
                <a:solidFill>
                  <a:srgbClr val="000000"/>
                </a:solidFill>
                <a:uFillTx/>
                <a:latin typeface="Gotham Pro Black"/>
                <a:ea typeface="Arial"/>
              </a:rPr>
              <a:t>Параметры </a:t>
            </a:r>
            <a:r>
              <a:rPr lang="ru-RU" sz="2400" b="1" u="none" strike="noStrike" dirty="0">
                <a:solidFill>
                  <a:srgbClr val="000000"/>
                </a:solidFill>
                <a:uFillTx/>
                <a:latin typeface="Gotham Pro Black"/>
                <a:ea typeface="Arial"/>
              </a:rPr>
              <a:t>проекта</a:t>
            </a:r>
            <a:endParaRPr lang="ru-RU" sz="24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1" name="Rectangle 5"/>
          <p:cNvSpPr/>
          <p:nvPr/>
        </p:nvSpPr>
        <p:spPr>
          <a:xfrm>
            <a:off x="2046173" y="2716062"/>
            <a:ext cx="2140627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объем инвестиций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2" name="TextBox 12"/>
          <p:cNvSpPr/>
          <p:nvPr/>
        </p:nvSpPr>
        <p:spPr>
          <a:xfrm>
            <a:off x="252000" y="2586992"/>
            <a:ext cx="922345" cy="5217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2800" b="1" u="none" strike="noStrike" dirty="0" smtClean="0">
                <a:solidFill>
                  <a:srgbClr val="0070C0"/>
                </a:solidFill>
                <a:uFillTx/>
                <a:latin typeface="Gotham Pro Black"/>
                <a:ea typeface="Arial"/>
              </a:rPr>
              <a:t>150 </a:t>
            </a:r>
            <a:endParaRPr lang="ru-RU" sz="2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3" name="TextBox 1"/>
          <p:cNvSpPr/>
          <p:nvPr/>
        </p:nvSpPr>
        <p:spPr>
          <a:xfrm>
            <a:off x="1042281" y="2748296"/>
            <a:ext cx="1006920" cy="42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ts val="1301"/>
              </a:lnSpc>
            </a:pPr>
            <a:r>
              <a:rPr lang="ru-RU" sz="1400" b="0" u="none" strike="noStrike" dirty="0">
                <a:solidFill>
                  <a:srgbClr val="0070C0"/>
                </a:solidFill>
                <a:uFillTx/>
                <a:latin typeface="Gotham Pro Black"/>
                <a:ea typeface="Arial"/>
              </a:rPr>
              <a:t>млн руб.</a:t>
            </a:r>
            <a:endParaRPr lang="ru-RU" sz="14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4" name="TextBox 23"/>
          <p:cNvSpPr/>
          <p:nvPr/>
        </p:nvSpPr>
        <p:spPr>
          <a:xfrm>
            <a:off x="61560" y="1154459"/>
            <a:ext cx="3346086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1" u="none" strike="noStrike" dirty="0">
                <a:solidFill>
                  <a:srgbClr val="000000"/>
                </a:solidFill>
                <a:uFillTx/>
                <a:latin typeface="Gotham Pro Black"/>
                <a:ea typeface="Arial"/>
              </a:rPr>
              <a:t>  Описание проекта</a:t>
            </a:r>
            <a:endParaRPr lang="ru-RU" sz="24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5" name="Rectangle 5"/>
          <p:cNvSpPr/>
          <p:nvPr/>
        </p:nvSpPr>
        <p:spPr>
          <a:xfrm>
            <a:off x="252000" y="1603064"/>
            <a:ext cx="6412680" cy="5217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Создание и модернизация объектов, предназначенных для организации отдыха граждан и туризма</a:t>
            </a:r>
            <a:endParaRPr lang="ru-RU" sz="14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6" name="TextBox 26"/>
          <p:cNvSpPr/>
          <p:nvPr/>
        </p:nvSpPr>
        <p:spPr>
          <a:xfrm>
            <a:off x="262443" y="5034338"/>
            <a:ext cx="2743356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1" u="none" strike="noStrike" dirty="0">
                <a:solidFill>
                  <a:srgbClr val="000000"/>
                </a:solidFill>
                <a:uFillTx/>
                <a:latin typeface="Gotham Pro Black"/>
                <a:ea typeface="Arial"/>
              </a:rPr>
              <a:t>Задачи проекта</a:t>
            </a:r>
            <a:endParaRPr lang="ru-RU" sz="24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7" name="Rectangle 5"/>
          <p:cNvSpPr/>
          <p:nvPr/>
        </p:nvSpPr>
        <p:spPr>
          <a:xfrm>
            <a:off x="286200" y="5476255"/>
            <a:ext cx="11523240" cy="5217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Организация современной зоны активного отдыха, предназначенной </a:t>
            </a:r>
            <a:r>
              <a:rPr lang="ru-RU" sz="1400" b="0" u="none" strike="noStrike" dirty="0" smtClean="0">
                <a:solidFill>
                  <a:srgbClr val="000000"/>
                </a:solidFill>
                <a:uFillTx/>
                <a:latin typeface="Gotham Pro"/>
                <a:ea typeface="Arial"/>
              </a:rPr>
              <a:t>для </a:t>
            </a:r>
            <a:r>
              <a:rPr lang="ru-RU" sz="14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всех возрастных групп населения</a:t>
            </a:r>
            <a:r>
              <a:rPr lang="ru-RU" sz="1400" b="0" u="none" strike="noStrike" dirty="0" smtClean="0">
                <a:solidFill>
                  <a:srgbClr val="000000"/>
                </a:solidFill>
                <a:uFillTx/>
                <a:latin typeface="Gotham Pro"/>
                <a:ea typeface="Arial"/>
              </a:rPr>
              <a:t>, увеличение </a:t>
            </a:r>
            <a:r>
              <a:rPr lang="ru-RU" sz="14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ее функционального </a:t>
            </a:r>
            <a:r>
              <a:rPr lang="ru-RU" sz="1400" b="0" u="none" strike="noStrike" dirty="0" smtClean="0">
                <a:solidFill>
                  <a:srgbClr val="000000"/>
                </a:solidFill>
                <a:uFillTx/>
                <a:latin typeface="Gotham Pro"/>
                <a:ea typeface="Arial"/>
              </a:rPr>
              <a:t>наполнения</a:t>
            </a:r>
            <a:endParaRPr lang="ru-RU" sz="14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8" name="TextBox 29"/>
          <p:cNvSpPr/>
          <p:nvPr/>
        </p:nvSpPr>
        <p:spPr>
          <a:xfrm>
            <a:off x="274131" y="2998706"/>
            <a:ext cx="118980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1" u="none" strike="noStrike" dirty="0" err="1">
                <a:solidFill>
                  <a:srgbClr val="0070C0"/>
                </a:solidFill>
                <a:uFillTx/>
                <a:latin typeface="Gotham Pro Black"/>
                <a:ea typeface="Arial"/>
              </a:rPr>
              <a:t>от</a:t>
            </a:r>
            <a:r>
              <a:rPr lang="en-US" sz="2800" b="1" u="none" strike="noStrike" dirty="0">
                <a:solidFill>
                  <a:srgbClr val="0070C0"/>
                </a:solidFill>
                <a:uFillTx/>
                <a:latin typeface="Gotham Pro Black"/>
                <a:ea typeface="Arial"/>
              </a:rPr>
              <a:t> 20 </a:t>
            </a:r>
            <a:endParaRPr lang="ru-RU" sz="2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29" name="TextBox 30"/>
          <p:cNvSpPr/>
          <p:nvPr/>
        </p:nvSpPr>
        <p:spPr>
          <a:xfrm>
            <a:off x="1219041" y="3192965"/>
            <a:ext cx="830160" cy="2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ts val="1301"/>
              </a:lnSpc>
            </a:pPr>
            <a:r>
              <a:rPr lang="ru-RU" sz="1400" b="0" u="none" strike="noStrike" dirty="0">
                <a:solidFill>
                  <a:srgbClr val="0070C0"/>
                </a:solidFill>
                <a:uFillTx/>
                <a:latin typeface="Gotham Pro Black"/>
                <a:ea typeface="Arial"/>
              </a:rPr>
              <a:t>ед.</a:t>
            </a:r>
            <a:endParaRPr lang="ru-RU" sz="14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0" name="Rectangle 5"/>
          <p:cNvSpPr/>
          <p:nvPr/>
        </p:nvSpPr>
        <p:spPr>
          <a:xfrm>
            <a:off x="2021209" y="3103436"/>
            <a:ext cx="4330329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количество создаваемых рабочих мест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1" name="TextBox 34"/>
          <p:cNvSpPr/>
          <p:nvPr/>
        </p:nvSpPr>
        <p:spPr>
          <a:xfrm>
            <a:off x="276245" y="3513609"/>
            <a:ext cx="100872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u="none" strike="noStrike" dirty="0">
                <a:solidFill>
                  <a:srgbClr val="0070C0"/>
                </a:solidFill>
                <a:uFillTx/>
                <a:latin typeface="Gotham Pro Black"/>
                <a:ea typeface="Arial"/>
              </a:rPr>
              <a:t>200 </a:t>
            </a:r>
            <a:endParaRPr lang="ru-RU" sz="2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2" name="TextBox 35"/>
          <p:cNvSpPr/>
          <p:nvPr/>
        </p:nvSpPr>
        <p:spPr>
          <a:xfrm>
            <a:off x="1108302" y="3677735"/>
            <a:ext cx="830160" cy="2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ts val="1301"/>
              </a:lnSpc>
            </a:pPr>
            <a:r>
              <a:rPr lang="ru-RU" sz="1400" b="0" u="none" strike="noStrike" dirty="0" err="1">
                <a:solidFill>
                  <a:srgbClr val="0070C0"/>
                </a:solidFill>
                <a:uFillTx/>
                <a:latin typeface="Gotham Pro Black"/>
                <a:ea typeface="Arial"/>
              </a:rPr>
              <a:t>кв.м</a:t>
            </a:r>
            <a:endParaRPr lang="ru-RU" sz="14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3" name="Rectangle 5"/>
          <p:cNvSpPr/>
          <p:nvPr/>
        </p:nvSpPr>
        <p:spPr>
          <a:xfrm>
            <a:off x="2021209" y="3595371"/>
            <a:ext cx="3402191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площадь застройки (для ОКС)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4" name="TextBox 2"/>
          <p:cNvSpPr/>
          <p:nvPr/>
        </p:nvSpPr>
        <p:spPr>
          <a:xfrm>
            <a:off x="638640" y="3486002"/>
            <a:ext cx="298080" cy="790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2800" b="1" u="none" strike="noStrike">
                <a:solidFill>
                  <a:srgbClr val="0070C0"/>
                </a:solidFill>
                <a:uFillTx/>
                <a:latin typeface="Gotham Pro Black"/>
                <a:ea typeface="Arial"/>
              </a:rPr>
              <a:t> </a:t>
            </a:r>
            <a:endParaRPr lang="ru-RU" sz="2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5" name="TextBox 3"/>
          <p:cNvSpPr/>
          <p:nvPr/>
        </p:nvSpPr>
        <p:spPr>
          <a:xfrm>
            <a:off x="258140" y="3992982"/>
            <a:ext cx="100872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u="none" strike="noStrike" dirty="0">
                <a:solidFill>
                  <a:srgbClr val="0070C0"/>
                </a:solidFill>
                <a:uFillTx/>
                <a:latin typeface="Gotham Pro Black"/>
                <a:ea typeface="Arial"/>
              </a:rPr>
              <a:t>900 </a:t>
            </a:r>
            <a:endParaRPr lang="ru-RU" sz="2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6" name="TextBox 5"/>
          <p:cNvSpPr/>
          <p:nvPr/>
        </p:nvSpPr>
        <p:spPr>
          <a:xfrm>
            <a:off x="1099411" y="4064522"/>
            <a:ext cx="1010160" cy="420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ts val="1301"/>
              </a:lnSpc>
            </a:pPr>
            <a:r>
              <a:rPr lang="ru-RU" sz="1400" b="0" u="none" strike="noStrike" dirty="0">
                <a:solidFill>
                  <a:srgbClr val="0070C0"/>
                </a:solidFill>
                <a:uFillTx/>
                <a:latin typeface="Gotham Pro Black"/>
                <a:ea typeface="Arial"/>
              </a:rPr>
              <a:t>тыс.</a:t>
            </a:r>
            <a:endParaRPr lang="ru-RU" sz="14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ts val="1301"/>
              </a:lnSpc>
            </a:pPr>
            <a:r>
              <a:rPr lang="ru-RU" sz="1400" b="0" u="none" strike="noStrike" dirty="0">
                <a:solidFill>
                  <a:srgbClr val="0070C0"/>
                </a:solidFill>
                <a:uFillTx/>
                <a:latin typeface="Gotham Pro Black"/>
                <a:ea typeface="Arial"/>
              </a:rPr>
              <a:t>чел.</a:t>
            </a:r>
            <a:endParaRPr lang="ru-RU" sz="14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7" name="Rectangle 1"/>
          <p:cNvSpPr/>
          <p:nvPr/>
        </p:nvSpPr>
        <p:spPr>
          <a:xfrm>
            <a:off x="2046173" y="4072438"/>
            <a:ext cx="2490082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посещаемость (в год)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8" name="TextBox 6"/>
          <p:cNvSpPr/>
          <p:nvPr/>
        </p:nvSpPr>
        <p:spPr>
          <a:xfrm>
            <a:off x="247695" y="5988950"/>
            <a:ext cx="2387490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1" u="none" strike="noStrike" dirty="0">
                <a:solidFill>
                  <a:srgbClr val="000000"/>
                </a:solidFill>
                <a:uFillTx/>
                <a:latin typeface="Gotham Pro Black"/>
                <a:ea typeface="Arial"/>
              </a:rPr>
              <a:t>Цель проекта</a:t>
            </a:r>
            <a:endParaRPr lang="ru-RU" sz="24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39" name="Rectangle 2"/>
          <p:cNvSpPr/>
          <p:nvPr/>
        </p:nvSpPr>
        <p:spPr>
          <a:xfrm>
            <a:off x="274131" y="6449161"/>
            <a:ext cx="5199157" cy="30632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400" dirty="0">
                <a:solidFill>
                  <a:srgbClr val="000000"/>
                </a:solidFill>
                <a:latin typeface="Gotham Pro"/>
                <a:ea typeface="Arial"/>
              </a:rPr>
              <a:t>С</a:t>
            </a:r>
            <a:r>
              <a:rPr lang="ru-RU" sz="1400" b="0" u="none" strike="noStrike" dirty="0" smtClean="0">
                <a:solidFill>
                  <a:srgbClr val="000000"/>
                </a:solidFill>
                <a:uFillTx/>
                <a:latin typeface="Gotham Pro"/>
                <a:ea typeface="Arial"/>
              </a:rPr>
              <a:t>оздание </a:t>
            </a:r>
            <a:r>
              <a:rPr lang="ru-RU" sz="14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современной комфортной городской среды</a:t>
            </a:r>
            <a:endParaRPr lang="ru-RU" sz="14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40" name="Рисунок 339"/>
          <p:cNvPicPr/>
          <p:nvPr/>
        </p:nvPicPr>
        <p:blipFill>
          <a:blip r:embed="rId4"/>
          <a:srcRect r="16424" b="9485"/>
          <a:stretch/>
        </p:blipFill>
        <p:spPr>
          <a:xfrm>
            <a:off x="6687825" y="1389244"/>
            <a:ext cx="5218200" cy="4040280"/>
          </a:xfrm>
          <a:prstGeom prst="rect">
            <a:avLst/>
          </a:prstGeom>
          <a:ln w="0">
            <a:noFill/>
          </a:ln>
        </p:spPr>
      </p:pic>
      <p:sp>
        <p:nvSpPr>
          <p:cNvPr id="341" name="TextBox 8"/>
          <p:cNvSpPr/>
          <p:nvPr/>
        </p:nvSpPr>
        <p:spPr>
          <a:xfrm>
            <a:off x="252000" y="4429085"/>
            <a:ext cx="1189440" cy="516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000" b="1" u="none" strike="noStrike" dirty="0" err="1">
                <a:solidFill>
                  <a:srgbClr val="0070C0"/>
                </a:solidFill>
                <a:uFillTx/>
                <a:latin typeface="Gotham Pro Black"/>
                <a:ea typeface="Arial"/>
              </a:rPr>
              <a:t>от</a:t>
            </a:r>
            <a:r>
              <a:rPr lang="en-US" sz="2800" b="1" u="none" strike="noStrike" dirty="0">
                <a:solidFill>
                  <a:srgbClr val="0070C0"/>
                </a:solidFill>
                <a:uFillTx/>
                <a:latin typeface="Gotham Pro Black"/>
                <a:ea typeface="Arial"/>
              </a:rPr>
              <a:t> 20 </a:t>
            </a:r>
            <a:endParaRPr lang="ru-RU" sz="2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42" name="TextBox 9"/>
          <p:cNvSpPr/>
          <p:nvPr/>
        </p:nvSpPr>
        <p:spPr>
          <a:xfrm>
            <a:off x="1194965" y="4624609"/>
            <a:ext cx="1010160" cy="254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ts val="1301"/>
              </a:lnSpc>
            </a:pPr>
            <a:r>
              <a:rPr lang="ru-RU" sz="1400" b="0" u="none" strike="noStrike">
                <a:solidFill>
                  <a:srgbClr val="0070C0"/>
                </a:solidFill>
                <a:uFillTx/>
                <a:latin typeface="Gotham Pro Black"/>
                <a:ea typeface="Arial"/>
              </a:rPr>
              <a:t>ед.</a:t>
            </a:r>
            <a:endParaRPr lang="ru-RU" sz="1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43" name="Rectangle 7"/>
          <p:cNvSpPr/>
          <p:nvPr/>
        </p:nvSpPr>
        <p:spPr>
          <a:xfrm>
            <a:off x="2046173" y="4507648"/>
            <a:ext cx="2929305" cy="3371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количество аттракционов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Picture 3"/>
          <p:cNvPicPr/>
          <p:nvPr/>
        </p:nvPicPr>
        <p:blipFill>
          <a:blip r:embed="rId2"/>
          <a:stretch/>
        </p:blipFill>
        <p:spPr>
          <a:xfrm>
            <a:off x="11525400" y="110880"/>
            <a:ext cx="568080" cy="771120"/>
          </a:xfrm>
          <a:prstGeom prst="rect">
            <a:avLst/>
          </a:prstGeom>
          <a:ln w="0">
            <a:noFill/>
          </a:ln>
        </p:spPr>
      </p:pic>
      <p:pic>
        <p:nvPicPr>
          <p:cNvPr id="346" name="Picture 6"/>
          <p:cNvPicPr/>
          <p:nvPr/>
        </p:nvPicPr>
        <p:blipFill>
          <a:blip r:embed="rId3"/>
          <a:stretch/>
        </p:blipFill>
        <p:spPr>
          <a:xfrm>
            <a:off x="-3960" y="959400"/>
            <a:ext cx="12188520" cy="19800"/>
          </a:xfrm>
          <a:prstGeom prst="rect">
            <a:avLst/>
          </a:prstGeom>
          <a:ln w="0">
            <a:noFill/>
          </a:ln>
        </p:spPr>
      </p:pic>
      <p:sp>
        <p:nvSpPr>
          <p:cNvPr id="347" name="TextBox 11"/>
          <p:cNvSpPr/>
          <p:nvPr/>
        </p:nvSpPr>
        <p:spPr>
          <a:xfrm>
            <a:off x="287353" y="1301355"/>
            <a:ext cx="3907137" cy="5217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800" b="1" u="none" strike="noStrike" dirty="0">
                <a:solidFill>
                  <a:srgbClr val="000000"/>
                </a:solidFill>
                <a:uFillTx/>
                <a:latin typeface="Gotham Pro Black"/>
                <a:ea typeface="Arial"/>
              </a:rPr>
              <a:t>Земельные участки</a:t>
            </a:r>
            <a:endParaRPr lang="ru-RU" sz="2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48" name="Rectangle 5"/>
          <p:cNvSpPr/>
          <p:nvPr/>
        </p:nvSpPr>
        <p:spPr>
          <a:xfrm>
            <a:off x="287353" y="1756755"/>
            <a:ext cx="3982680" cy="3333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в стадии формирования 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49" name="Rectangle 5"/>
          <p:cNvSpPr/>
          <p:nvPr/>
        </p:nvSpPr>
        <p:spPr>
          <a:xfrm>
            <a:off x="252000" y="2213573"/>
            <a:ext cx="5579280" cy="5833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Категория </a:t>
            </a:r>
            <a:r>
              <a:rPr lang="ru-RU" sz="1600" b="0" u="none" strike="noStrike" dirty="0" smtClean="0">
                <a:solidFill>
                  <a:srgbClr val="000000"/>
                </a:solidFill>
                <a:uFillTx/>
                <a:latin typeface="Gotham Pro"/>
                <a:ea typeface="Arial"/>
              </a:rPr>
              <a:t>земель:  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600" u="none" strike="noStrike" dirty="0" err="1">
                <a:uFillTx/>
                <a:latin typeface="Gotham Pro" panose="02000503040000020004" pitchFamily="2" charset="0"/>
                <a:ea typeface="Arial"/>
                <a:cs typeface="Gotham Pro" panose="02000503040000020004" pitchFamily="2" charset="0"/>
              </a:rPr>
              <a:t>земли</a:t>
            </a:r>
            <a:r>
              <a:rPr lang="en-US" sz="1600" u="none" strike="noStrike" dirty="0">
                <a:uFillTx/>
                <a:latin typeface="Gotham Pro" panose="02000503040000020004" pitchFamily="2" charset="0"/>
                <a:ea typeface="Arial"/>
                <a:cs typeface="Gotham Pro" panose="02000503040000020004" pitchFamily="2" charset="0"/>
              </a:rPr>
              <a:t> </a:t>
            </a:r>
            <a:r>
              <a:rPr lang="en-US" sz="1600" u="none" strike="noStrike" dirty="0" err="1">
                <a:uFillTx/>
                <a:latin typeface="Gotham Pro" panose="02000503040000020004" pitchFamily="2" charset="0"/>
                <a:ea typeface="Arial"/>
                <a:cs typeface="Gotham Pro" panose="02000503040000020004" pitchFamily="2" charset="0"/>
              </a:rPr>
              <a:t>населенных</a:t>
            </a:r>
            <a:r>
              <a:rPr lang="en-US" sz="1600" u="none" strike="noStrike" dirty="0">
                <a:uFillTx/>
                <a:latin typeface="Gotham Pro" panose="02000503040000020004" pitchFamily="2" charset="0"/>
                <a:ea typeface="Arial"/>
                <a:cs typeface="Gotham Pro" panose="02000503040000020004" pitchFamily="2" charset="0"/>
              </a:rPr>
              <a:t> </a:t>
            </a:r>
            <a:r>
              <a:rPr lang="en-US" sz="1600" u="none" strike="noStrike" dirty="0" err="1">
                <a:uFillTx/>
                <a:latin typeface="Gotham Pro" panose="02000503040000020004" pitchFamily="2" charset="0"/>
                <a:ea typeface="Arial"/>
                <a:cs typeface="Gotham Pro" panose="02000503040000020004" pitchFamily="2" charset="0"/>
              </a:rPr>
              <a:t>пунктов</a:t>
            </a:r>
            <a:r>
              <a:rPr lang="en-US" sz="1600" u="none" strike="noStrike" dirty="0">
                <a:uFillTx/>
                <a:latin typeface="Gotham Pro" panose="02000503040000020004" pitchFamily="2" charset="0"/>
                <a:ea typeface="Arial"/>
                <a:cs typeface="Gotham Pro" panose="02000503040000020004" pitchFamily="2" charset="0"/>
              </a:rPr>
              <a:t> </a:t>
            </a:r>
            <a:endParaRPr lang="ru-RU" sz="1600" u="none" strike="noStrike" dirty="0">
              <a:uFillTx/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350" name="Rectangle 5"/>
          <p:cNvSpPr/>
          <p:nvPr/>
        </p:nvSpPr>
        <p:spPr>
          <a:xfrm>
            <a:off x="252000" y="2833746"/>
            <a:ext cx="472932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r>
              <a:rPr lang="ru-RU" sz="16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Вид разрешенного </a:t>
            </a:r>
            <a:r>
              <a:rPr lang="ru-RU" sz="1600" b="0" u="none" strike="noStrike" dirty="0" smtClean="0">
                <a:solidFill>
                  <a:srgbClr val="000000"/>
                </a:solidFill>
                <a:uFillTx/>
                <a:latin typeface="Gotham Pro"/>
                <a:ea typeface="Arial"/>
              </a:rPr>
              <a:t>использования:</a:t>
            </a:r>
          </a:p>
          <a:p>
            <a:r>
              <a:rPr lang="en-US" sz="1600" u="none" strike="noStrike" dirty="0" err="1" smtClean="0">
                <a:uFillTx/>
                <a:latin typeface="Gotham Pro" panose="02000503040000020004" pitchFamily="2" charset="0"/>
                <a:ea typeface="Arial"/>
                <a:cs typeface="Gotham Pro" panose="02000503040000020004" pitchFamily="2" charset="0"/>
              </a:rPr>
              <a:t>парки</a:t>
            </a:r>
            <a:r>
              <a:rPr lang="en-US" sz="1600" u="none" strike="noStrike" dirty="0" smtClean="0">
                <a:uFillTx/>
                <a:latin typeface="Gotham Pro" panose="02000503040000020004" pitchFamily="2" charset="0"/>
                <a:ea typeface="Arial"/>
                <a:cs typeface="Gotham Pro" panose="02000503040000020004" pitchFamily="2" charset="0"/>
              </a:rPr>
              <a:t> </a:t>
            </a:r>
            <a:r>
              <a:rPr lang="en-US" sz="1600" u="none" strike="noStrike" dirty="0" err="1" smtClean="0">
                <a:uFillTx/>
                <a:latin typeface="Gotham Pro" panose="02000503040000020004" pitchFamily="2" charset="0"/>
                <a:ea typeface="Arial"/>
                <a:cs typeface="Gotham Pro" panose="02000503040000020004" pitchFamily="2" charset="0"/>
              </a:rPr>
              <a:t>культуры</a:t>
            </a:r>
            <a:r>
              <a:rPr lang="en-US" sz="1600" u="none" strike="noStrike" dirty="0" smtClean="0">
                <a:uFillTx/>
                <a:latin typeface="Gotham Pro" panose="02000503040000020004" pitchFamily="2" charset="0"/>
                <a:ea typeface="Arial"/>
                <a:cs typeface="Gotham Pro" panose="02000503040000020004" pitchFamily="2" charset="0"/>
              </a:rPr>
              <a:t> и </a:t>
            </a:r>
            <a:r>
              <a:rPr lang="en-US" sz="1600" u="none" strike="noStrike" dirty="0" err="1" smtClean="0">
                <a:uFillTx/>
                <a:latin typeface="Gotham Pro" panose="02000503040000020004" pitchFamily="2" charset="0"/>
                <a:ea typeface="Arial"/>
                <a:cs typeface="Gotham Pro" panose="02000503040000020004" pitchFamily="2" charset="0"/>
              </a:rPr>
              <a:t>отдыха</a:t>
            </a:r>
            <a:endParaRPr lang="ru-RU" sz="1600" u="none" strike="noStrike" dirty="0" smtClean="0">
              <a:uFillTx/>
              <a:latin typeface="Gotham Pro" panose="02000503040000020004" pitchFamily="2" charset="0"/>
              <a:cs typeface="Gotham Pro" panose="02000503040000020004" pitchFamily="2" charset="0"/>
            </a:endParaRPr>
          </a:p>
          <a:p>
            <a:pPr>
              <a:lnSpc>
                <a:spcPct val="100000"/>
              </a:lnSpc>
            </a:pP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51" name="Rectangle 5"/>
          <p:cNvSpPr/>
          <p:nvPr/>
        </p:nvSpPr>
        <p:spPr>
          <a:xfrm>
            <a:off x="252000" y="3417244"/>
            <a:ext cx="5430343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Механизм предоставления </a:t>
            </a:r>
            <a:r>
              <a:rPr lang="ru-RU" sz="1600" b="0" u="none" strike="noStrike" dirty="0" smtClean="0">
                <a:solidFill>
                  <a:srgbClr val="000000"/>
                </a:solidFill>
                <a:uFillTx/>
                <a:latin typeface="Gotham Pro"/>
                <a:ea typeface="Arial"/>
              </a:rPr>
              <a:t>земельного </a:t>
            </a:r>
            <a:r>
              <a:rPr lang="ru-RU" sz="1600" dirty="0">
                <a:solidFill>
                  <a:srgbClr val="000000"/>
                </a:solidFill>
                <a:latin typeface="Gotham Pro"/>
                <a:ea typeface="Arial"/>
              </a:rPr>
              <a:t>участка: </a:t>
            </a:r>
            <a:endParaRPr lang="ru-RU" sz="1600" dirty="0" smtClean="0">
              <a:solidFill>
                <a:srgbClr val="000000"/>
              </a:solidFill>
              <a:latin typeface="Gotham Pro"/>
              <a:ea typeface="Arial"/>
            </a:endParaRPr>
          </a:p>
          <a:p>
            <a:pPr>
              <a:lnSpc>
                <a:spcPct val="100000"/>
              </a:lnSpc>
            </a:pPr>
            <a:r>
              <a:rPr lang="ru-RU" sz="1600" dirty="0" smtClean="0">
                <a:solidFill>
                  <a:srgbClr val="000000"/>
                </a:solidFill>
                <a:latin typeface="Gotham Pro"/>
                <a:ea typeface="Arial"/>
              </a:rPr>
              <a:t>предоставление </a:t>
            </a:r>
            <a:r>
              <a:rPr lang="ru-RU" sz="1600" dirty="0">
                <a:solidFill>
                  <a:srgbClr val="000000"/>
                </a:solidFill>
                <a:latin typeface="Gotham Pro"/>
                <a:ea typeface="Arial"/>
              </a:rPr>
              <a:t>в аренду на основании  концессионного </a:t>
            </a:r>
            <a:r>
              <a:rPr lang="ru-RU" sz="1600" dirty="0" smtClean="0">
                <a:solidFill>
                  <a:srgbClr val="000000"/>
                </a:solidFill>
                <a:latin typeface="Gotham Pro"/>
                <a:ea typeface="Arial"/>
              </a:rPr>
              <a:t>соглашения</a:t>
            </a:r>
            <a:endParaRPr lang="ru-RU" sz="1600" dirty="0">
              <a:solidFill>
                <a:srgbClr val="000000"/>
              </a:solidFill>
              <a:latin typeface="Gotham Pro"/>
              <a:ea typeface="Arial"/>
            </a:endParaRPr>
          </a:p>
        </p:txBody>
      </p:sp>
      <p:sp>
        <p:nvSpPr>
          <p:cNvPr id="353" name="Rectangle 3"/>
          <p:cNvSpPr/>
          <p:nvPr/>
        </p:nvSpPr>
        <p:spPr>
          <a:xfrm>
            <a:off x="287353" y="6361053"/>
            <a:ext cx="4549320" cy="57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  <a:ea typeface="DejaVu Sans"/>
            </a:endParaRPr>
          </a:p>
        </p:txBody>
      </p:sp>
      <p:pic>
        <p:nvPicPr>
          <p:cNvPr id="354" name="Рисунок 353"/>
          <p:cNvPicPr/>
          <p:nvPr/>
        </p:nvPicPr>
        <p:blipFill>
          <a:blip r:embed="rId4"/>
          <a:srcRect l="18690" t="20994" r="23625" b="8125"/>
          <a:stretch/>
        </p:blipFill>
        <p:spPr>
          <a:xfrm>
            <a:off x="5940360" y="1080360"/>
            <a:ext cx="5937840" cy="4857840"/>
          </a:xfrm>
          <a:prstGeom prst="rect">
            <a:avLst/>
          </a:prstGeom>
          <a:ln w="0">
            <a:noFill/>
          </a:ln>
        </p:spPr>
      </p:pic>
      <p:sp>
        <p:nvSpPr>
          <p:cNvPr id="355" name="Rectangle 4"/>
          <p:cNvSpPr/>
          <p:nvPr/>
        </p:nvSpPr>
        <p:spPr>
          <a:xfrm>
            <a:off x="252000" y="5073088"/>
            <a:ext cx="5579280" cy="82954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6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Имеется вся необходимая инфраструктура </a:t>
            </a:r>
            <a:endParaRPr lang="ru-RU" sz="1600" b="0" u="none" strike="noStrike" dirty="0" smtClean="0">
              <a:solidFill>
                <a:srgbClr val="000000"/>
              </a:solidFill>
              <a:uFillTx/>
              <a:latin typeface="Gotham Pro"/>
              <a:ea typeface="Arial"/>
            </a:endParaRPr>
          </a:p>
          <a:p>
            <a:pPr>
              <a:lnSpc>
                <a:spcPct val="100000"/>
              </a:lnSpc>
            </a:pPr>
            <a:r>
              <a:rPr lang="ru-RU" sz="1600" b="0" u="none" strike="noStrike" dirty="0" smtClean="0">
                <a:solidFill>
                  <a:srgbClr val="000000"/>
                </a:solidFill>
                <a:uFillTx/>
                <a:latin typeface="Gotham Pro"/>
                <a:ea typeface="Arial"/>
              </a:rPr>
              <a:t>и </a:t>
            </a:r>
            <a:r>
              <a:rPr lang="ru-RU" sz="16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подъездные пути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" name="Rectangle 5"/>
          <p:cNvSpPr/>
          <p:nvPr/>
        </p:nvSpPr>
        <p:spPr>
          <a:xfrm>
            <a:off x="252000" y="353880"/>
            <a:ext cx="43894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Парк аттракционов и развлечений</a:t>
            </a:r>
            <a:endParaRPr lang="ru-RU" sz="1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7" name="TextBox 16"/>
          <p:cNvSpPr txBox="1"/>
          <p:nvPr/>
        </p:nvSpPr>
        <p:spPr bwMode="auto">
          <a:xfrm>
            <a:off x="252000" y="4489589"/>
            <a:ext cx="34211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defRPr/>
            </a:pPr>
            <a:r>
              <a:rPr lang="ru-RU" sz="2800" b="1" dirty="0" smtClean="0">
                <a:latin typeface="Gotham Pro Black" panose="02000903040000020004" pitchFamily="2" charset="0"/>
                <a:cs typeface="Gotham Pro Black" panose="02000903040000020004" pitchFamily="2" charset="0"/>
              </a:rPr>
              <a:t>Инфраструктура</a:t>
            </a:r>
            <a:endParaRPr lang="ru-RU" sz="2800" b="1" dirty="0">
              <a:latin typeface="Gotham Pro Black" panose="02000903040000020004" pitchFamily="2" charset="0"/>
              <a:cs typeface="Gotham Pro Black" panose="02000903040000020004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" name="Picture 3"/>
          <p:cNvPicPr/>
          <p:nvPr/>
        </p:nvPicPr>
        <p:blipFill>
          <a:blip r:embed="rId2"/>
          <a:stretch/>
        </p:blipFill>
        <p:spPr>
          <a:xfrm>
            <a:off x="11525400" y="110880"/>
            <a:ext cx="568080" cy="771120"/>
          </a:xfrm>
          <a:prstGeom prst="rect">
            <a:avLst/>
          </a:prstGeom>
          <a:ln w="0">
            <a:noFill/>
          </a:ln>
        </p:spPr>
      </p:pic>
      <p:pic>
        <p:nvPicPr>
          <p:cNvPr id="359" name="Picture 6"/>
          <p:cNvPicPr/>
          <p:nvPr/>
        </p:nvPicPr>
        <p:blipFill>
          <a:blip r:embed="rId3"/>
          <a:stretch/>
        </p:blipFill>
        <p:spPr>
          <a:xfrm>
            <a:off x="-3960" y="959400"/>
            <a:ext cx="12188520" cy="19800"/>
          </a:xfrm>
          <a:prstGeom prst="rect">
            <a:avLst/>
          </a:prstGeom>
          <a:ln w="0">
            <a:noFill/>
          </a:ln>
        </p:spPr>
      </p:pic>
      <p:pic>
        <p:nvPicPr>
          <p:cNvPr id="361" name="Рисунок 125"/>
          <p:cNvPicPr/>
          <p:nvPr/>
        </p:nvPicPr>
        <p:blipFill>
          <a:blip r:embed="rId4"/>
          <a:stretch/>
        </p:blipFill>
        <p:spPr>
          <a:xfrm rot="5400000">
            <a:off x="8680680" y="952920"/>
            <a:ext cx="146520" cy="913680"/>
          </a:xfrm>
          <a:prstGeom prst="rect">
            <a:avLst/>
          </a:prstGeom>
          <a:ln w="0">
            <a:noFill/>
          </a:ln>
        </p:spPr>
      </p:pic>
      <p:sp>
        <p:nvSpPr>
          <p:cNvPr id="362" name="Rectangle 5"/>
          <p:cNvSpPr/>
          <p:nvPr/>
        </p:nvSpPr>
        <p:spPr>
          <a:xfrm>
            <a:off x="252000" y="3325208"/>
            <a:ext cx="6232086" cy="175287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b="0" u="none" strike="noStrike" dirty="0" smtClean="0">
                <a:solidFill>
                  <a:srgbClr val="000000"/>
                </a:solidFill>
                <a:uFillTx/>
                <a:latin typeface="Gotham Pro"/>
                <a:ea typeface="Arial"/>
              </a:rPr>
              <a:t>- </a:t>
            </a:r>
            <a:r>
              <a:rPr lang="ru-RU" dirty="0">
                <a:solidFill>
                  <a:srgbClr val="000000"/>
                </a:solidFill>
                <a:latin typeface="Gotham Pro"/>
                <a:ea typeface="Arial"/>
              </a:rPr>
              <a:t>С</a:t>
            </a:r>
            <a:r>
              <a:rPr lang="ru-RU" b="0" u="none" strike="noStrike" dirty="0" smtClean="0">
                <a:solidFill>
                  <a:srgbClr val="000000"/>
                </a:solidFill>
                <a:uFillTx/>
                <a:latin typeface="Gotham Pro"/>
                <a:ea typeface="Arial"/>
              </a:rPr>
              <a:t>оздание </a:t>
            </a:r>
            <a:r>
              <a:rPr lang="ru-RU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единой стилистики и </a:t>
            </a:r>
            <a:r>
              <a:rPr lang="ru-RU" b="0" u="none" strike="noStrike" dirty="0" smtClean="0">
                <a:solidFill>
                  <a:srgbClr val="000000"/>
                </a:solidFill>
                <a:uFillTx/>
                <a:latin typeface="Gotham Pro"/>
                <a:ea typeface="Arial"/>
              </a:rPr>
              <a:t>гармоничного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 </a:t>
            </a:r>
            <a:r>
              <a:rPr lang="ru-RU" b="0" u="none" strike="noStrike" dirty="0" smtClean="0">
                <a:solidFill>
                  <a:srgbClr val="000000"/>
                </a:solidFill>
                <a:uFillTx/>
                <a:latin typeface="Gotham Pro"/>
                <a:ea typeface="Arial"/>
              </a:rPr>
              <a:t>облика</a:t>
            </a:r>
            <a:endParaRPr lang="ru-RU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- </a:t>
            </a:r>
            <a:r>
              <a:rPr lang="ru-RU" dirty="0">
                <a:solidFill>
                  <a:srgbClr val="000000"/>
                </a:solidFill>
                <a:latin typeface="Gotham Pro"/>
                <a:ea typeface="Arial"/>
              </a:rPr>
              <a:t>Ф</a:t>
            </a:r>
            <a:r>
              <a:rPr lang="ru-RU" b="0" u="none" strike="noStrike" dirty="0" smtClean="0">
                <a:solidFill>
                  <a:srgbClr val="000000"/>
                </a:solidFill>
                <a:uFillTx/>
                <a:latin typeface="Gotham Pro"/>
                <a:ea typeface="Arial"/>
              </a:rPr>
              <a:t>ункциональное </a:t>
            </a:r>
            <a:r>
              <a:rPr lang="ru-RU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наполнение, </a:t>
            </a:r>
            <a:r>
              <a:rPr lang="ru-RU" b="0" u="none" strike="noStrike" dirty="0" smtClean="0">
                <a:solidFill>
                  <a:srgbClr val="000000"/>
                </a:solidFill>
                <a:uFillTx/>
                <a:latin typeface="Gotham Pro"/>
                <a:ea typeface="Arial"/>
              </a:rPr>
              <a:t>рассчитанное на </a:t>
            </a:r>
            <a:r>
              <a:rPr lang="ru-RU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посетителей разных </a:t>
            </a:r>
            <a:r>
              <a:rPr lang="ru-RU" b="0" u="none" strike="noStrike" dirty="0" smtClean="0">
                <a:solidFill>
                  <a:srgbClr val="000000"/>
                </a:solidFill>
                <a:uFillTx/>
                <a:latin typeface="Gotham Pro"/>
                <a:ea typeface="Arial"/>
              </a:rPr>
              <a:t>возрастов</a:t>
            </a:r>
            <a:endParaRPr lang="ru-RU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ru-RU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- </a:t>
            </a:r>
            <a:r>
              <a:rPr lang="ru-RU" b="0" u="none" strike="noStrike" dirty="0" smtClean="0">
                <a:solidFill>
                  <a:srgbClr val="000000"/>
                </a:solidFill>
                <a:uFillTx/>
                <a:latin typeface="Gotham Pro"/>
                <a:ea typeface="Arial"/>
              </a:rPr>
              <a:t>Наличие </a:t>
            </a:r>
            <a:r>
              <a:rPr lang="ru-RU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ограждения, павильонов питания </a:t>
            </a:r>
            <a:r>
              <a:rPr lang="ru-RU" b="0" u="none" strike="noStrike" dirty="0" smtClean="0">
                <a:solidFill>
                  <a:srgbClr val="000000"/>
                </a:solidFill>
                <a:uFillTx/>
                <a:latin typeface="Gotham Pro"/>
                <a:ea typeface="Arial"/>
              </a:rPr>
              <a:t>и</a:t>
            </a:r>
            <a:r>
              <a:rPr lang="ru-RU" dirty="0">
                <a:solidFill>
                  <a:srgbClr val="000000"/>
                </a:solidFill>
                <a:latin typeface="Arial"/>
              </a:rPr>
              <a:t> </a:t>
            </a:r>
            <a:r>
              <a:rPr lang="ru-RU" b="0" u="none" strike="noStrike" dirty="0" smtClean="0">
                <a:solidFill>
                  <a:srgbClr val="000000"/>
                </a:solidFill>
                <a:uFillTx/>
                <a:latin typeface="Gotham Pro"/>
                <a:ea typeface="Arial"/>
              </a:rPr>
              <a:t>туалета</a:t>
            </a:r>
            <a:endParaRPr lang="ru-RU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0" name="Rectangle 5"/>
          <p:cNvSpPr/>
          <p:nvPr/>
        </p:nvSpPr>
        <p:spPr>
          <a:xfrm>
            <a:off x="252000" y="353880"/>
            <a:ext cx="43894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Парк аттракционов и развлечений</a:t>
            </a:r>
            <a:endParaRPr lang="ru-RU" sz="1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TextBox 11"/>
          <p:cNvSpPr/>
          <p:nvPr/>
        </p:nvSpPr>
        <p:spPr>
          <a:xfrm>
            <a:off x="252000" y="1409760"/>
            <a:ext cx="5292353" cy="13835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800" b="1" dirty="0">
                <a:solidFill>
                  <a:srgbClr val="000000"/>
                </a:solidFill>
                <a:latin typeface="Gotham Pro Black"/>
                <a:ea typeface="Arial"/>
              </a:rPr>
              <a:t>Описание концепции по благоустройству</a:t>
            </a:r>
          </a:p>
          <a:p>
            <a:pPr>
              <a:lnSpc>
                <a:spcPct val="100000"/>
              </a:lnSpc>
            </a:pPr>
            <a:r>
              <a:rPr lang="ru-RU" sz="2800" b="1" dirty="0">
                <a:solidFill>
                  <a:srgbClr val="000000"/>
                </a:solidFill>
                <a:latin typeface="Gotham Pro Black"/>
                <a:ea typeface="Arial"/>
              </a:rPr>
              <a:t>территории</a:t>
            </a:r>
          </a:p>
        </p:txBody>
      </p:sp>
      <p:pic>
        <p:nvPicPr>
          <p:cNvPr id="2050" name="Picture 2" descr="This may contain: two horses on a merry go round in the snow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8863" y="1336500"/>
            <a:ext cx="3896136" cy="5193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" name="Рисунок 2"/>
          <p:cNvPicPr/>
          <p:nvPr/>
        </p:nvPicPr>
        <p:blipFill>
          <a:blip r:embed="rId2"/>
          <a:stretch/>
        </p:blipFill>
        <p:spPr>
          <a:xfrm rot="5400000">
            <a:off x="8679240" y="952920"/>
            <a:ext cx="147960" cy="915120"/>
          </a:xfrm>
          <a:prstGeom prst="rect">
            <a:avLst/>
          </a:prstGeom>
          <a:ln w="0">
            <a:noFill/>
          </a:ln>
        </p:spPr>
      </p:pic>
      <p:sp>
        <p:nvSpPr>
          <p:cNvPr id="367" name="TextBox 10"/>
          <p:cNvSpPr/>
          <p:nvPr/>
        </p:nvSpPr>
        <p:spPr>
          <a:xfrm>
            <a:off x="597240" y="1260000"/>
            <a:ext cx="4570200" cy="45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2400" b="1" u="none" strike="noStrike">
                <a:solidFill>
                  <a:srgbClr val="000000"/>
                </a:solidFill>
                <a:uFillTx/>
                <a:latin typeface="Gotham Pro Black"/>
                <a:ea typeface="Arial"/>
              </a:rPr>
              <a:t>Контактная информация </a:t>
            </a:r>
            <a:endParaRPr lang="ru-RU" sz="2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8" name="Rectangle 9"/>
          <p:cNvSpPr/>
          <p:nvPr/>
        </p:nvSpPr>
        <p:spPr>
          <a:xfrm>
            <a:off x="320760" y="2053080"/>
            <a:ext cx="5972400" cy="3948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Gotham Pro"/>
                <a:ea typeface="Arial"/>
              </a:rPr>
              <a:t>ДЕПАРТАМЕНТ ЭКОНОМИЧЕСКОГО РАЗВИТИЯ</a:t>
            </a: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Gotham Pro"/>
                <a:ea typeface="Arial"/>
              </a:rPr>
              <a:t>г. Южно-Сахалинск, ул. Карла Маркса, 23</a:t>
            </a: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Gotham Pro"/>
                <a:ea typeface="Arial"/>
              </a:rPr>
              <a:t> 8 (4242) 300-590 </a:t>
            </a: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Gotham Pro"/>
                <a:ea typeface="Arial"/>
              </a:rPr>
              <a:t>der@yuzhno-sakh.ru </a:t>
            </a: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Gotham Pro"/>
                <a:ea typeface="Arial"/>
              </a:rPr>
              <a:t>t.me/departament.e </a:t>
            </a: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Gotham Pro"/>
                <a:ea typeface="Arial"/>
              </a:rPr>
              <a:t>vk.com/business_ys </a:t>
            </a: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Gotham Pro"/>
                <a:ea typeface="Arial"/>
              </a:rPr>
              <a:t> </a:t>
            </a: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pic>
        <p:nvPicPr>
          <p:cNvPr id="369" name="Рисунок 368"/>
          <p:cNvPicPr/>
          <p:nvPr/>
        </p:nvPicPr>
        <p:blipFill>
          <a:blip r:embed="rId3"/>
          <a:srcRect l="69198" t="17781" r="18988" b="13970"/>
          <a:stretch/>
        </p:blipFill>
        <p:spPr>
          <a:xfrm>
            <a:off x="8820000" y="18000"/>
            <a:ext cx="3372120" cy="6840000"/>
          </a:xfrm>
          <a:prstGeom prst="rect">
            <a:avLst/>
          </a:prstGeom>
          <a:ln w="0">
            <a:noFill/>
          </a:ln>
        </p:spPr>
      </p:pic>
      <p:pic>
        <p:nvPicPr>
          <p:cNvPr id="370" name="Picture 5"/>
          <p:cNvPicPr/>
          <p:nvPr/>
        </p:nvPicPr>
        <p:blipFill>
          <a:blip r:embed="rId4"/>
          <a:stretch/>
        </p:blipFill>
        <p:spPr>
          <a:xfrm>
            <a:off x="-3960" y="959400"/>
            <a:ext cx="12189960" cy="21240"/>
          </a:xfrm>
          <a:prstGeom prst="rect">
            <a:avLst/>
          </a:prstGeom>
          <a:ln w="0">
            <a:noFill/>
          </a:ln>
        </p:spPr>
      </p:pic>
      <p:pic>
        <p:nvPicPr>
          <p:cNvPr id="371" name="Picture 4"/>
          <p:cNvPicPr/>
          <p:nvPr/>
        </p:nvPicPr>
        <p:blipFill>
          <a:blip r:embed="rId5"/>
          <a:stretch/>
        </p:blipFill>
        <p:spPr>
          <a:xfrm>
            <a:off x="11490480" y="127440"/>
            <a:ext cx="569520" cy="772560"/>
          </a:xfrm>
          <a:prstGeom prst="rect">
            <a:avLst/>
          </a:prstGeom>
          <a:ln w="0">
            <a:noFill/>
          </a:ln>
        </p:spPr>
      </p:pic>
      <p:sp>
        <p:nvSpPr>
          <p:cNvPr id="9" name="Rectangle 5"/>
          <p:cNvSpPr/>
          <p:nvPr/>
        </p:nvSpPr>
        <p:spPr>
          <a:xfrm>
            <a:off x="252000" y="353880"/>
            <a:ext cx="43894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ru-RU" sz="1800" b="0" u="none" strike="noStrike" dirty="0">
                <a:solidFill>
                  <a:srgbClr val="000000"/>
                </a:solidFill>
                <a:uFillTx/>
                <a:latin typeface="Gotham Pro"/>
                <a:ea typeface="Arial"/>
              </a:rPr>
              <a:t>Парк аттракционов и развлечений</a:t>
            </a:r>
            <a:endParaRPr lang="ru-RU" sz="1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 xmlns:p15="http://schemas.microsoft.com/office/powerpoint/2012/main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0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7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8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9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  <a:miter/>
        </a:ln>
        <a:ln w="25400" cap="flat" cmpd="sng" algn="ctr">
          <a:prstDash val="solid"/>
          <a:miter/>
        </a:ln>
        <a:ln w="3810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1507</TotalTime>
  <Words>200</Words>
  <Application>Microsoft Office PowerPoint</Application>
  <PresentationFormat>Широкоэкранный</PresentationFormat>
  <Paragraphs>55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49</vt:i4>
      </vt:variant>
      <vt:variant>
        <vt:lpstr>Заголовки слайдов</vt:lpstr>
      </vt:variant>
      <vt:variant>
        <vt:i4>5</vt:i4>
      </vt:variant>
    </vt:vector>
  </HeadingPairs>
  <TitlesOfParts>
    <vt:vector size="60" baseType="lpstr">
      <vt:lpstr>Arial</vt:lpstr>
      <vt:lpstr>DejaVu Sans</vt:lpstr>
      <vt:lpstr>Gotham Pro</vt:lpstr>
      <vt:lpstr>Gotham Pro Black</vt:lpstr>
      <vt:lpstr>Symbol</vt:lpstr>
      <vt:lpstr>Wingdings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Microsoft Office User</dc:creator>
  <dc:description/>
  <cp:lastModifiedBy>Mininvest</cp:lastModifiedBy>
  <cp:revision>61</cp:revision>
  <cp:lastPrinted>2025-03-19T13:48:39Z</cp:lastPrinted>
  <dcterms:created xsi:type="dcterms:W3CDTF">2024-05-13T08:47:00Z</dcterms:created>
  <dcterms:modified xsi:type="dcterms:W3CDTF">2025-03-28T00:50:08Z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Широкоэкранный</vt:lpwstr>
  </property>
  <property fmtid="{D5CDD505-2E9C-101B-9397-08002B2CF9AE}" pid="3" name="Slides">
    <vt:i4>7</vt:i4>
  </property>
</Properties>
</file>