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slideLayouts/slideLayout20.xml" ContentType="application/vnd.openxmlformats-officedocument.presentationml.slideLayout+xml"/>
  <Override PartName="/ppt/theme/theme20.xml" ContentType="application/vnd.openxmlformats-officedocument.theme+xml"/>
  <Override PartName="/ppt/slideLayouts/slideLayout21.xml" ContentType="application/vnd.openxmlformats-officedocument.presentationml.slideLayout+xml"/>
  <Override PartName="/ppt/theme/theme21.xml" ContentType="application/vnd.openxmlformats-officedocument.theme+xml"/>
  <Override PartName="/ppt/slideLayouts/slideLayout22.xml" ContentType="application/vnd.openxmlformats-officedocument.presentationml.slideLayout+xml"/>
  <Override PartName="/ppt/theme/theme22.xml" ContentType="application/vnd.openxmlformats-officedocument.theme+xml"/>
  <Override PartName="/ppt/slideLayouts/slideLayout23.xml" ContentType="application/vnd.openxmlformats-officedocument.presentationml.slideLayout+xml"/>
  <Override PartName="/ppt/theme/theme23.xml" ContentType="application/vnd.openxmlformats-officedocument.theme+xml"/>
  <Override PartName="/ppt/slideLayouts/slideLayout24.xml" ContentType="application/vnd.openxmlformats-officedocument.presentationml.slideLayout+xml"/>
  <Override PartName="/ppt/theme/theme24.xml" ContentType="application/vnd.openxmlformats-officedocument.theme+xml"/>
  <Override PartName="/ppt/slideLayouts/slideLayout25.xml" ContentType="application/vnd.openxmlformats-officedocument.presentationml.slideLayout+xml"/>
  <Override PartName="/ppt/theme/theme25.xml" ContentType="application/vnd.openxmlformats-officedocument.theme+xml"/>
  <Override PartName="/ppt/slideLayouts/slideLayout26.xml" ContentType="application/vnd.openxmlformats-officedocument.presentationml.slideLayout+xml"/>
  <Override PartName="/ppt/theme/theme26.xml" ContentType="application/vnd.openxmlformats-officedocument.theme+xml"/>
  <Override PartName="/ppt/slideLayouts/slideLayout27.xml" ContentType="application/vnd.openxmlformats-officedocument.presentationml.slideLayout+xml"/>
  <Override PartName="/ppt/theme/theme27.xml" ContentType="application/vnd.openxmlformats-officedocument.theme+xml"/>
  <Override PartName="/ppt/slideLayouts/slideLayout28.xml" ContentType="application/vnd.openxmlformats-officedocument.presentationml.slideLayout+xml"/>
  <Override PartName="/ppt/theme/theme28.xml" ContentType="application/vnd.openxmlformats-officedocument.theme+xml"/>
  <Override PartName="/ppt/slideLayouts/slideLayout29.xml" ContentType="application/vnd.openxmlformats-officedocument.presentationml.slideLayout+xml"/>
  <Override PartName="/ppt/theme/theme29.xml" ContentType="application/vnd.openxmlformats-officedocument.theme+xml"/>
  <Override PartName="/ppt/slideLayouts/slideLayout30.xml" ContentType="application/vnd.openxmlformats-officedocument.presentationml.slideLayout+xml"/>
  <Override PartName="/ppt/theme/theme30.xml" ContentType="application/vnd.openxmlformats-officedocument.theme+xml"/>
  <Override PartName="/ppt/slideLayouts/slideLayout31.xml" ContentType="application/vnd.openxmlformats-officedocument.presentationml.slideLayout+xml"/>
  <Override PartName="/ppt/theme/theme31.xml" ContentType="application/vnd.openxmlformats-officedocument.theme+xml"/>
  <Override PartName="/ppt/slideLayouts/slideLayout32.xml" ContentType="application/vnd.openxmlformats-officedocument.presentationml.slideLayout+xml"/>
  <Override PartName="/ppt/theme/theme32.xml" ContentType="application/vnd.openxmlformats-officedocument.theme+xml"/>
  <Override PartName="/ppt/slideLayouts/slideLayout33.xml" ContentType="application/vnd.openxmlformats-officedocument.presentationml.slideLayout+xml"/>
  <Override PartName="/ppt/theme/theme33.xml" ContentType="application/vnd.openxmlformats-officedocument.theme+xml"/>
  <Override PartName="/ppt/slideLayouts/slideLayout34.xml" ContentType="application/vnd.openxmlformats-officedocument.presentationml.slideLayout+xml"/>
  <Override PartName="/ppt/theme/theme34.xml" ContentType="application/vnd.openxmlformats-officedocument.theme+xml"/>
  <Override PartName="/ppt/slideLayouts/slideLayout35.xml" ContentType="application/vnd.openxmlformats-officedocument.presentationml.slideLayout+xml"/>
  <Override PartName="/ppt/theme/theme35.xml" ContentType="application/vnd.openxmlformats-officedocument.theme+xml"/>
  <Override PartName="/ppt/slideLayouts/slideLayout36.xml" ContentType="application/vnd.openxmlformats-officedocument.presentationml.slideLayout+xml"/>
  <Override PartName="/ppt/theme/theme36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  <p:sldMasterId id="2147483688" r:id="rId21"/>
    <p:sldMasterId id="2147483690" r:id="rId22"/>
    <p:sldMasterId id="2147483692" r:id="rId23"/>
    <p:sldMasterId id="2147483694" r:id="rId24"/>
    <p:sldMasterId id="2147483696" r:id="rId25"/>
    <p:sldMasterId id="2147483698" r:id="rId26"/>
    <p:sldMasterId id="2147483700" r:id="rId27"/>
    <p:sldMasterId id="2147483702" r:id="rId28"/>
    <p:sldMasterId id="2147483704" r:id="rId29"/>
    <p:sldMasterId id="2147483706" r:id="rId30"/>
    <p:sldMasterId id="2147483708" r:id="rId31"/>
    <p:sldMasterId id="2147483710" r:id="rId32"/>
    <p:sldMasterId id="2147483712" r:id="rId33"/>
    <p:sldMasterId id="2147483714" r:id="rId34"/>
    <p:sldMasterId id="2147483716" r:id="rId35"/>
    <p:sldMasterId id="2147483718" r:id="rId36"/>
    <p:sldMasterId id="2147483720" r:id="rId37"/>
  </p:sldMasterIdLst>
  <p:sldIdLst>
    <p:sldId id="256" r:id="rId38"/>
    <p:sldId id="257" r:id="rId39"/>
    <p:sldId id="258" r:id="rId40"/>
    <p:sldId id="259" r:id="rId41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2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2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" Target="slides/slide3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2F71169-9B16-4E78-A762-0ADA644C792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3BC05DC-D176-4A88-91EA-F46B5D69B42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CE04BE03-FCB3-40B3-AA97-6EB402AC22B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C796F61-965F-42B6-B8D8-04543BFE641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89ACDE38-E513-406C-A20B-D0759A49E33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233FAD7E-0143-41D2-A267-BE511B1D32D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760056EF-583E-4225-BC93-8192FF7A82F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97B95F75-78ED-418A-A002-8084DAF7610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545EAA00-B068-412F-93E6-A6C884D1116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6CCE6B7B-2120-4034-BA20-DCF4187B7F7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5F9ECB0D-BF63-49AC-BDB2-2FBF336E904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7122C958-CFA7-4EC6-8ADC-3521F5F07D5E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8"/>
          </p:nvPr>
        </p:nvSpPr>
        <p:spPr/>
        <p:txBody>
          <a:bodyPr/>
          <a:lstStyle/>
          <a:p>
            <a:fld id="{D5D0FF16-D94A-4DEF-80AE-79074E2FD93D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1"/>
          </p:nvPr>
        </p:nvSpPr>
        <p:spPr/>
        <p:txBody>
          <a:bodyPr/>
          <a:lstStyle/>
          <a:p>
            <a:fld id="{56192E61-C63E-463E-9228-0B50D2F6981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4"/>
          </p:nvPr>
        </p:nvSpPr>
        <p:spPr/>
        <p:txBody>
          <a:bodyPr/>
          <a:lstStyle/>
          <a:p>
            <a:fld id="{D43B45A2-F006-43DC-9D06-C3DA8C86820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47"/>
          </p:nvPr>
        </p:nvSpPr>
        <p:spPr/>
        <p:txBody>
          <a:bodyPr/>
          <a:lstStyle/>
          <a:p>
            <a:fld id="{C1A39E49-1D7E-48D1-A27A-E0AABF1A949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0"/>
          </p:nvPr>
        </p:nvSpPr>
        <p:spPr/>
        <p:txBody>
          <a:bodyPr/>
          <a:lstStyle/>
          <a:p>
            <a:fld id="{083D0719-F705-44B1-A8D1-8B586A37FC0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3"/>
          </p:nvPr>
        </p:nvSpPr>
        <p:spPr/>
        <p:txBody>
          <a:bodyPr/>
          <a:lstStyle/>
          <a:p>
            <a:fld id="{EFE24EC9-1B90-427E-9128-D4FE099E882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5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6"/>
          </p:nvPr>
        </p:nvSpPr>
        <p:spPr/>
        <p:txBody>
          <a:bodyPr/>
          <a:lstStyle/>
          <a:p>
            <a:fld id="{31A4C477-7577-4E50-A39D-1AA4CC22AC4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5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9"/>
          </p:nvPr>
        </p:nvSpPr>
        <p:spPr/>
        <p:txBody>
          <a:bodyPr/>
          <a:lstStyle/>
          <a:p>
            <a:fld id="{5BA8EEE4-3664-47FF-8C03-35193A13FAD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2"/>
          </p:nvPr>
        </p:nvSpPr>
        <p:spPr/>
        <p:txBody>
          <a:bodyPr/>
          <a:lstStyle/>
          <a:p>
            <a:fld id="{38F1D2B7-E1FB-4EA8-AF31-58D410C8AFB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6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5"/>
          </p:nvPr>
        </p:nvSpPr>
        <p:spPr/>
        <p:txBody>
          <a:bodyPr/>
          <a:lstStyle/>
          <a:p>
            <a:fld id="{4196CEC2-71BF-48D2-8BD5-CBA1FC6847E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1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6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8"/>
          </p:nvPr>
        </p:nvSpPr>
        <p:spPr/>
        <p:txBody>
          <a:bodyPr/>
          <a:lstStyle/>
          <a:p>
            <a:fld id="{7F42941C-CE15-4A3A-A637-567C7793EBB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1"/>
          </p:nvPr>
        </p:nvSpPr>
        <p:spPr/>
        <p:txBody>
          <a:bodyPr/>
          <a:lstStyle/>
          <a:p>
            <a:fld id="{69C800D8-F3D4-4EFB-80E1-8371FD1EAB8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74"/>
          </p:nvPr>
        </p:nvSpPr>
        <p:spPr/>
        <p:txBody>
          <a:bodyPr/>
          <a:lstStyle/>
          <a:p>
            <a:fld id="{D98D0766-720E-4A6F-9F17-60F54FD9840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77"/>
          </p:nvPr>
        </p:nvSpPr>
        <p:spPr/>
        <p:txBody>
          <a:bodyPr/>
          <a:lstStyle/>
          <a:p>
            <a:fld id="{23BDB995-EF69-4628-80D9-36AD95FA129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0"/>
          </p:nvPr>
        </p:nvSpPr>
        <p:spPr/>
        <p:txBody>
          <a:bodyPr/>
          <a:lstStyle/>
          <a:p>
            <a:fld id="{98F2E714-CB4F-4598-99CB-76B165CCA03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8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3"/>
          </p:nvPr>
        </p:nvSpPr>
        <p:spPr/>
        <p:txBody>
          <a:bodyPr/>
          <a:lstStyle/>
          <a:p>
            <a:fld id="{5B516F40-E9AF-47AF-9C2D-BF6B93A5BCE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8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6"/>
          </p:nvPr>
        </p:nvSpPr>
        <p:spPr/>
        <p:txBody>
          <a:bodyPr/>
          <a:lstStyle/>
          <a:p>
            <a:fld id="{278B7253-9C0A-4AA5-AEAA-3890810C166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8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Обычный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9"/>
          </p:nvPr>
        </p:nvSpPr>
        <p:spPr/>
        <p:txBody>
          <a:bodyPr/>
          <a:lstStyle/>
          <a:p>
            <a:fld id="{EABAD87E-4354-4301-A2BF-D81F86FAC13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9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2"/>
          </p:nvPr>
        </p:nvSpPr>
        <p:spPr/>
        <p:txBody>
          <a:bodyPr/>
          <a:lstStyle/>
          <a:p>
            <a:fld id="{7B0559FC-1B77-47B8-9F6D-D7C82A9D4DF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5"/>
          </p:nvPr>
        </p:nvSpPr>
        <p:spPr/>
        <p:txBody>
          <a:bodyPr/>
          <a:lstStyle/>
          <a:p>
            <a:fld id="{7160C821-F64D-4160-AE90-D7BFF6829D4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Обычный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9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8"/>
          </p:nvPr>
        </p:nvSpPr>
        <p:spPr/>
        <p:txBody>
          <a:bodyPr/>
          <a:lstStyle/>
          <a:p>
            <a:fld id="{0B758987-E358-483A-8FBD-C11F5A55202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Обычный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01"/>
          </p:nvPr>
        </p:nvSpPr>
        <p:spPr/>
        <p:txBody>
          <a:bodyPr/>
          <a:lstStyle/>
          <a:p>
            <a:fld id="{63CAEF2B-E79F-4329-B15B-C5C51079E50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0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04"/>
          </p:nvPr>
        </p:nvSpPr>
        <p:spPr/>
        <p:txBody>
          <a:bodyPr/>
          <a:lstStyle/>
          <a:p>
            <a:fld id="{8F832011-C316-426F-A8BA-ACA71109C64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3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Обычный 13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Обычный 13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13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13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3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8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9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0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1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2.xml"/></Relationships>
</file>

<file path=ppt/slideMasters/_rels/slideMaster3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3.xml"/><Relationship Id="rId1" Type="http://schemas.openxmlformats.org/officeDocument/2006/relationships/slideLayout" Target="../slideLayouts/slideLayout33.xml"/></Relationships>
</file>

<file path=ppt/slideMasters/_rels/slideMaster34.xml.rels><?xml version="1.0" encoding="UTF-8" standalone="yes"?>
<Relationships xmlns="http://schemas.openxmlformats.org/package/2006/relationships"><Relationship Id="rId2" Type="http://schemas.openxmlformats.org/officeDocument/2006/relationships/theme" Target="../theme/theme34.xml"/><Relationship Id="rId1" Type="http://schemas.openxmlformats.org/officeDocument/2006/relationships/slideLayout" Target="../slideLayouts/slideLayout34.xml"/></Relationships>
</file>

<file path=ppt/slideMasters/_rels/slideMaster35.xml.rels><?xml version="1.0" encoding="UTF-8" standalone="yes"?>
<Relationships xmlns="http://schemas.openxmlformats.org/package/2006/relationships"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35.xml"/></Relationships>
</file>

<file path=ppt/slideMasters/_rels/slideMaster36.xml.rels><?xml version="1.0" encoding="UTF-8" standalone="yes"?>
<Relationships xmlns="http://schemas.openxmlformats.org/package/2006/relationships"><Relationship Id="rId2" Type="http://schemas.openxmlformats.org/officeDocument/2006/relationships/theme" Target="../theme/theme36.xml"/><Relationship Id="rId1" Type="http://schemas.openxmlformats.org/officeDocument/2006/relationships/slideLayout" Target="../slideLayouts/slideLayout36.xml"/></Relationships>
</file>

<file path=ppt/slideMasters/_rels/slideMaster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theme" Target="../theme/theme37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6840" cy="685620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A00CA4C-C5C4-489D-972E-EDAE0A297402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7F3B6AF-8BAB-471B-A016-ABE0741B89A7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11" name="PlaceHolder 3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8DDD14E-56CC-41D8-BEE7-4764EEBBE6D2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584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8" name="PlaceHolder 5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3021DC9-1C68-4DCE-93F3-F149F0895510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2584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5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0D5830F-4CDB-4216-8212-5AE41E47A9B0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4" name="PlaceHolder 3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9161BBD-A3EE-4901-8960-B6EB225C154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FC00B4E-BD72-45B3-BD95-2D59F4E85FB6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A9B5D65-00A8-4E40-977D-B91F375C9C7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C0E0EF2-D7AE-49AA-A0F2-3D6EE3069CF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7E40786-4910-4F62-BA72-8DB2A0A551BE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54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3DEFD5F-1D1A-4018-9310-B77D2D884E36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BB6A3CE-8686-4D8A-BEF6-02B807BA2497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ftr" idx="37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60" name="PlaceHolder 2"/>
          <p:cNvSpPr>
            <a:spLocks noGrp="1"/>
          </p:cNvSpPr>
          <p:nvPr>
            <p:ph type="sldNum" idx="38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8054218-8EBE-4E70-BAE8-7F96A1E1E0D9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dt" idx="39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64" name="PlaceHolder 3"/>
          <p:cNvSpPr>
            <a:spLocks noGrp="1"/>
          </p:cNvSpPr>
          <p:nvPr>
            <p:ph type="ftr" idx="40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65" name="PlaceHolder 4"/>
          <p:cNvSpPr>
            <a:spLocks noGrp="1"/>
          </p:cNvSpPr>
          <p:nvPr>
            <p:ph type="sldNum" idx="41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B61CC29-76DE-4794-99B0-834E6329FAF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dt" idx="42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ftr" idx="43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70" name="PlaceHolder 2"/>
          <p:cNvSpPr>
            <a:spLocks noGrp="1"/>
          </p:cNvSpPr>
          <p:nvPr>
            <p:ph type="sldNum" idx="44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F379622-B87C-4D4D-BDAD-7E1164F5D14F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dt" idx="45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22584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5" name="PlaceHolder 4"/>
          <p:cNvSpPr>
            <a:spLocks noGrp="1"/>
          </p:cNvSpPr>
          <p:nvPr>
            <p:ph type="ftr" idx="46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76" name="PlaceHolder 5"/>
          <p:cNvSpPr>
            <a:spLocks noGrp="1"/>
          </p:cNvSpPr>
          <p:nvPr>
            <p:ph type="sldNum" idx="47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2783967-D9A1-4AC2-A4DE-E39774A394B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dt" idx="48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ftr" idx="49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82" name="PlaceHolder 2"/>
          <p:cNvSpPr>
            <a:spLocks noGrp="1"/>
          </p:cNvSpPr>
          <p:nvPr>
            <p:ph type="sldNum" idx="50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530AFB3-F863-4F58-A1D7-E66DB6B1C16F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dt" idx="51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ftr" idx="52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86" name="PlaceHolder 3"/>
          <p:cNvSpPr>
            <a:spLocks noGrp="1"/>
          </p:cNvSpPr>
          <p:nvPr>
            <p:ph type="sldNum" idx="53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A8DB86A-2F83-4067-B155-4138711A6634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 idx="54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ftr" idx="55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90" name="PlaceHolder 2"/>
          <p:cNvSpPr>
            <a:spLocks noGrp="1"/>
          </p:cNvSpPr>
          <p:nvPr>
            <p:ph type="sldNum" idx="56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B136201-A014-46AC-8D69-B04D9D65DAC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dt" idx="57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ftr" idx="58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93" name="PlaceHolder 2"/>
          <p:cNvSpPr>
            <a:spLocks noGrp="1"/>
          </p:cNvSpPr>
          <p:nvPr>
            <p:ph type="sldNum" idx="59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B72EC3D-967C-4D89-BF3B-0E1A016F71E7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dt" idx="60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ftr" idx="6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96" name="PlaceHolder 2"/>
          <p:cNvSpPr>
            <a:spLocks noGrp="1"/>
          </p:cNvSpPr>
          <p:nvPr>
            <p:ph type="sldNum" idx="6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56806AC-DEF4-42CB-8F5B-8829A968C27E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dt" idx="6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0" name="PlaceHolder 3"/>
          <p:cNvSpPr>
            <a:spLocks noGrp="1"/>
          </p:cNvSpPr>
          <p:nvPr>
            <p:ph type="ftr" idx="64"/>
          </p:nvPr>
        </p:nvSpPr>
        <p:spPr>
          <a:xfrm>
            <a:off x="4038480" y="6356520"/>
            <a:ext cx="41133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1" name="PlaceHolder 4"/>
          <p:cNvSpPr>
            <a:spLocks noGrp="1"/>
          </p:cNvSpPr>
          <p:nvPr>
            <p:ph type="sldNum" idx="65"/>
          </p:nvPr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5352022-5B0E-4389-BA8A-F975C2DE15DF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dt" idx="66"/>
          </p:nvPr>
        </p:nvSpPr>
        <p:spPr>
          <a:xfrm>
            <a:off x="838080" y="6356520"/>
            <a:ext cx="2741760" cy="36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22584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8" name="PlaceHolder 4"/>
          <p:cNvSpPr>
            <a:spLocks noGrp="1"/>
          </p:cNvSpPr>
          <p:nvPr>
            <p:ph type="ftr" idx="67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9" name="PlaceHolder 5"/>
          <p:cNvSpPr>
            <a:spLocks noGrp="1"/>
          </p:cNvSpPr>
          <p:nvPr>
            <p:ph type="sldNum" idx="68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71C8E99-E618-4675-8E31-43B17F93AAE0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0" name="PlaceHolder 6"/>
          <p:cNvSpPr>
            <a:spLocks noGrp="1"/>
          </p:cNvSpPr>
          <p:nvPr>
            <p:ph type="dt" idx="69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5" name="PlaceHolder 2"/>
          <p:cNvSpPr>
            <a:spLocks noGrp="1"/>
          </p:cNvSpPr>
          <p:nvPr>
            <p:ph type="ftr" idx="70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16" name="PlaceHolder 3"/>
          <p:cNvSpPr>
            <a:spLocks noGrp="1"/>
          </p:cNvSpPr>
          <p:nvPr>
            <p:ph type="sldNum" idx="71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7B4943-9148-4771-A8B2-10D698008197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dt" idx="72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6225840" y="1825560"/>
            <a:ext cx="513036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2" name="PlaceHolder 4"/>
          <p:cNvSpPr>
            <a:spLocks noGrp="1"/>
          </p:cNvSpPr>
          <p:nvPr>
            <p:ph type="ftr" idx="73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23" name="PlaceHolder 5"/>
          <p:cNvSpPr>
            <a:spLocks noGrp="1"/>
          </p:cNvSpPr>
          <p:nvPr>
            <p:ph type="sldNum" idx="74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5DC29C9-C099-4B8E-8019-652AC58501C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dt" idx="75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9" name="PlaceHolder 2"/>
          <p:cNvSpPr>
            <a:spLocks noGrp="1"/>
          </p:cNvSpPr>
          <p:nvPr>
            <p:ph type="ftr" idx="76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30" name="PlaceHolder 3"/>
          <p:cNvSpPr>
            <a:spLocks noGrp="1"/>
          </p:cNvSpPr>
          <p:nvPr>
            <p:ph type="sldNum" idx="77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9C74F30-8BED-4AD3-ABEF-0CBAE809B9C6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dt" idx="78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35" name="PlaceHolder 3"/>
          <p:cNvSpPr>
            <a:spLocks noGrp="1"/>
          </p:cNvSpPr>
          <p:nvPr>
            <p:ph type="ftr" idx="79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36" name="PlaceHolder 4"/>
          <p:cNvSpPr>
            <a:spLocks noGrp="1"/>
          </p:cNvSpPr>
          <p:nvPr>
            <p:ph type="sldNum" idx="80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9C3EBED-E8A2-4BE9-87F9-53859FFF582D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37" name="PlaceHolder 5"/>
          <p:cNvSpPr>
            <a:spLocks noGrp="1"/>
          </p:cNvSpPr>
          <p:nvPr>
            <p:ph type="dt" idx="81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ftr" idx="82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41" name="PlaceHolder 2"/>
          <p:cNvSpPr>
            <a:spLocks noGrp="1"/>
          </p:cNvSpPr>
          <p:nvPr>
            <p:ph type="sldNum" idx="83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042AA37-9EC4-4174-ACB4-FFB5B31C8824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dt" idx="84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ftr" idx="85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44" name="PlaceHolder 2"/>
          <p:cNvSpPr>
            <a:spLocks noGrp="1"/>
          </p:cNvSpPr>
          <p:nvPr>
            <p:ph type="sldNum" idx="86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2A792B1-037A-4283-A171-17099E36FB2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dt" idx="87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ftr" idx="88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47" name="PlaceHolder 2"/>
          <p:cNvSpPr>
            <a:spLocks noGrp="1"/>
          </p:cNvSpPr>
          <p:nvPr>
            <p:ph type="sldNum" idx="89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D54FE0A-96BA-4A1C-9818-927D195A6127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dt" idx="90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51" name="PlaceHolder 3"/>
          <p:cNvSpPr>
            <a:spLocks noGrp="1"/>
          </p:cNvSpPr>
          <p:nvPr>
            <p:ph type="ftr" idx="91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52" name="PlaceHolder 4"/>
          <p:cNvSpPr>
            <a:spLocks noGrp="1"/>
          </p:cNvSpPr>
          <p:nvPr>
            <p:ph type="sldNum" idx="92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12BEBB0-5DCA-4197-BBC6-6856CA6344D4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3" name="PlaceHolder 5"/>
          <p:cNvSpPr>
            <a:spLocks noGrp="1"/>
          </p:cNvSpPr>
          <p:nvPr>
            <p:ph type="dt" idx="93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ftr" idx="94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sldNum" idx="95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3EF01B8-2253-427E-B829-3BCCFCA1C8D0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dt" idx="96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ftr" idx="97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60" name="PlaceHolder 2"/>
          <p:cNvSpPr>
            <a:spLocks noGrp="1"/>
          </p:cNvSpPr>
          <p:nvPr>
            <p:ph type="sldNum" idx="98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7763544-E923-4E3A-BDF4-4B7B3DDBF9D8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dt" idx="99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ftr" idx="100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63" name="PlaceHolder 2"/>
          <p:cNvSpPr>
            <a:spLocks noGrp="1"/>
          </p:cNvSpPr>
          <p:nvPr>
            <p:ph type="sldNum" idx="101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8C32E01-2EB4-4D2D-8E99-4CD65FF24DF0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dt" idx="102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3800" cy="13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3800" cy="434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67" name="PlaceHolder 3"/>
          <p:cNvSpPr>
            <a:spLocks noGrp="1"/>
          </p:cNvSpPr>
          <p:nvPr>
            <p:ph type="ftr" idx="103"/>
          </p:nvPr>
        </p:nvSpPr>
        <p:spPr>
          <a:xfrm>
            <a:off x="4038480" y="6356520"/>
            <a:ext cx="41130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68" name="PlaceHolder 4"/>
          <p:cNvSpPr>
            <a:spLocks noGrp="1"/>
          </p:cNvSpPr>
          <p:nvPr>
            <p:ph type="sldNum" idx="104"/>
          </p:nvPr>
        </p:nvSpPr>
        <p:spPr>
          <a:xfrm>
            <a:off x="86104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63FD4AB-932C-4781-AE7B-5420E67A99B1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  <a:ea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 type="dt" idx="105"/>
          </p:nvPr>
        </p:nvSpPr>
        <p:spPr>
          <a:xfrm>
            <a:off x="838080" y="635652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Рисунок 6"/>
          <p:cNvPicPr/>
          <p:nvPr/>
        </p:nvPicPr>
        <p:blipFill>
          <a:blip r:embed="rId2"/>
          <a:srcRect b="5144"/>
          <a:stretch/>
        </p:blipFill>
        <p:spPr>
          <a:xfrm>
            <a:off x="0" y="0"/>
            <a:ext cx="12190320" cy="6856200"/>
          </a:xfrm>
          <a:prstGeom prst="rect">
            <a:avLst/>
          </a:prstGeom>
          <a:ln w="0">
            <a:noFill/>
          </a:ln>
        </p:spPr>
      </p:pic>
      <p:pic>
        <p:nvPicPr>
          <p:cNvPr id="181" name="Picture 12"/>
          <p:cNvPicPr/>
          <p:nvPr/>
        </p:nvPicPr>
        <p:blipFill>
          <a:blip r:embed="rId3"/>
          <a:stretch/>
        </p:blipFill>
        <p:spPr>
          <a:xfrm>
            <a:off x="-31320" y="0"/>
            <a:ext cx="12252960" cy="6856200"/>
          </a:xfrm>
          <a:prstGeom prst="rect">
            <a:avLst/>
          </a:prstGeom>
          <a:ln w="0">
            <a:noFill/>
          </a:ln>
        </p:spPr>
      </p:pic>
      <p:pic>
        <p:nvPicPr>
          <p:cNvPr id="182" name="Picture 3"/>
          <p:cNvPicPr/>
          <p:nvPr/>
        </p:nvPicPr>
        <p:blipFill>
          <a:blip r:embed="rId4"/>
          <a:stretch/>
        </p:blipFill>
        <p:spPr>
          <a:xfrm>
            <a:off x="753840" y="461880"/>
            <a:ext cx="2080440" cy="1029600"/>
          </a:xfrm>
          <a:prstGeom prst="rect">
            <a:avLst/>
          </a:prstGeom>
          <a:ln w="0">
            <a:noFill/>
          </a:ln>
        </p:spPr>
      </p:pic>
      <p:sp>
        <p:nvSpPr>
          <p:cNvPr id="183" name="TextBox 4"/>
          <p:cNvSpPr/>
          <p:nvPr/>
        </p:nvSpPr>
        <p:spPr>
          <a:xfrm>
            <a:off x="5125680" y="6361200"/>
            <a:ext cx="259776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г. Южно-Сахалинск, 2025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4" name="TextBox 15"/>
          <p:cNvSpPr/>
          <p:nvPr/>
        </p:nvSpPr>
        <p:spPr>
          <a:xfrm>
            <a:off x="292680" y="3130920"/>
            <a:ext cx="8525880" cy="118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ts val="4300"/>
              </a:lnSpc>
            </a:pPr>
            <a:r>
              <a:rPr lang="ru-RU" sz="4400" b="1" u="none" strike="noStrike">
                <a:solidFill>
                  <a:schemeClr val="lt1"/>
                </a:solidFill>
                <a:uFillTx/>
                <a:latin typeface="Gotham Pro Black"/>
                <a:ea typeface="Arial"/>
              </a:rPr>
              <a:t>Строительство жилого комплекса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5"/>
          <p:cNvPicPr/>
          <p:nvPr/>
        </p:nvPicPr>
        <p:blipFill>
          <a:blip r:embed="rId2"/>
          <a:stretch/>
        </p:blipFill>
        <p:spPr>
          <a:xfrm>
            <a:off x="11525400" y="110880"/>
            <a:ext cx="570240" cy="773280"/>
          </a:xfrm>
          <a:prstGeom prst="rect">
            <a:avLst/>
          </a:prstGeom>
          <a:ln w="0">
            <a:noFill/>
          </a:ln>
        </p:spPr>
      </p:pic>
      <p:sp>
        <p:nvSpPr>
          <p:cNvPr id="186" name="Rectangle 16"/>
          <p:cNvSpPr/>
          <p:nvPr/>
        </p:nvSpPr>
        <p:spPr>
          <a:xfrm>
            <a:off x="303747" y="314876"/>
            <a:ext cx="4330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Строительство жилого комплекса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87" name="Picture 7"/>
          <p:cNvPicPr/>
          <p:nvPr/>
        </p:nvPicPr>
        <p:blipFill>
          <a:blip r:embed="rId3"/>
          <a:stretch/>
        </p:blipFill>
        <p:spPr>
          <a:xfrm>
            <a:off x="-3960" y="959400"/>
            <a:ext cx="12190680" cy="21960"/>
          </a:xfrm>
          <a:prstGeom prst="rect">
            <a:avLst/>
          </a:prstGeom>
          <a:ln w="0">
            <a:noFill/>
          </a:ln>
        </p:spPr>
      </p:pic>
      <p:sp>
        <p:nvSpPr>
          <p:cNvPr id="188" name="TextBox 13"/>
          <p:cNvSpPr/>
          <p:nvPr/>
        </p:nvSpPr>
        <p:spPr>
          <a:xfrm>
            <a:off x="303747" y="2332800"/>
            <a:ext cx="417420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1" u="none" strike="noStrike" dirty="0">
                <a:solidFill>
                  <a:schemeClr val="dk1"/>
                </a:solidFill>
                <a:uFillTx/>
                <a:latin typeface="Gotham Pro Black"/>
                <a:ea typeface="Arial"/>
              </a:rPr>
              <a:t>Параметры проекта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9" name="Rectangle 17"/>
          <p:cNvSpPr/>
          <p:nvPr/>
        </p:nvSpPr>
        <p:spPr>
          <a:xfrm>
            <a:off x="1599523" y="2986437"/>
            <a:ext cx="25138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 объем инвестиций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0" name="TextBox 14"/>
          <p:cNvSpPr/>
          <p:nvPr/>
        </p:nvSpPr>
        <p:spPr>
          <a:xfrm>
            <a:off x="342419" y="2929218"/>
            <a:ext cx="7718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15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1" name="TextBox 16"/>
          <p:cNvSpPr/>
          <p:nvPr/>
        </p:nvSpPr>
        <p:spPr>
          <a:xfrm>
            <a:off x="827683" y="2971686"/>
            <a:ext cx="832320" cy="4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млрд руб.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2" name="TextBox 17"/>
          <p:cNvSpPr/>
          <p:nvPr/>
        </p:nvSpPr>
        <p:spPr>
          <a:xfrm>
            <a:off x="342419" y="3807109"/>
            <a:ext cx="10087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700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3" name="Rectangle 18"/>
          <p:cNvSpPr/>
          <p:nvPr/>
        </p:nvSpPr>
        <p:spPr>
          <a:xfrm>
            <a:off x="4202907" y="3742246"/>
            <a:ext cx="342360" cy="362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sp>
        <p:nvSpPr>
          <p:cNvPr id="194" name="TextBox 18"/>
          <p:cNvSpPr/>
          <p:nvPr/>
        </p:nvSpPr>
        <p:spPr>
          <a:xfrm>
            <a:off x="304920" y="1050171"/>
            <a:ext cx="388836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1" u="none" strike="noStrike" dirty="0">
                <a:solidFill>
                  <a:schemeClr val="dk1"/>
                </a:solidFill>
                <a:uFillTx/>
                <a:latin typeface="Gotham Pro Black"/>
                <a:ea typeface="Arial"/>
              </a:rPr>
              <a:t>Описание проекта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5" name="Rectangle 19"/>
          <p:cNvSpPr/>
          <p:nvPr/>
        </p:nvSpPr>
        <p:spPr>
          <a:xfrm>
            <a:off x="304919" y="1639019"/>
            <a:ext cx="8724161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Создание современного жилого комплекса с благоустройством прилегающей территории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6" name="TextBox 19"/>
          <p:cNvSpPr/>
          <p:nvPr/>
        </p:nvSpPr>
        <p:spPr>
          <a:xfrm>
            <a:off x="333419" y="3350397"/>
            <a:ext cx="10087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146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7" name="TextBox 20"/>
          <p:cNvSpPr/>
          <p:nvPr/>
        </p:nvSpPr>
        <p:spPr>
          <a:xfrm>
            <a:off x="1064263" y="3529647"/>
            <a:ext cx="8323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ед.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8" name="Rectangle 20"/>
          <p:cNvSpPr/>
          <p:nvPr/>
        </p:nvSpPr>
        <p:spPr>
          <a:xfrm>
            <a:off x="1599523" y="3375886"/>
            <a:ext cx="35438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 создаваемых рабочих мест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9" name="TextBox 21"/>
          <p:cNvSpPr/>
          <p:nvPr/>
        </p:nvSpPr>
        <p:spPr>
          <a:xfrm>
            <a:off x="1204251" y="3938094"/>
            <a:ext cx="10123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квартир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0" name="TextBox 22"/>
          <p:cNvSpPr/>
          <p:nvPr/>
        </p:nvSpPr>
        <p:spPr>
          <a:xfrm>
            <a:off x="344498" y="4223368"/>
            <a:ext cx="8899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3,2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1" name="TextBox 24"/>
          <p:cNvSpPr/>
          <p:nvPr/>
        </p:nvSpPr>
        <p:spPr>
          <a:xfrm>
            <a:off x="1064263" y="4394806"/>
            <a:ext cx="8323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га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2" name="Rectangle 21"/>
          <p:cNvSpPr/>
          <p:nvPr/>
        </p:nvSpPr>
        <p:spPr>
          <a:xfrm>
            <a:off x="2456007" y="3835509"/>
            <a:ext cx="413136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площадью до 60 тыс. кв. метров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3" name="TextBox 25"/>
          <p:cNvSpPr/>
          <p:nvPr/>
        </p:nvSpPr>
        <p:spPr>
          <a:xfrm>
            <a:off x="304920" y="5041269"/>
            <a:ext cx="29077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1" u="none" strike="noStrike" dirty="0">
                <a:solidFill>
                  <a:schemeClr val="dk1"/>
                </a:solidFill>
                <a:uFillTx/>
                <a:latin typeface="Gotham Pro Black"/>
                <a:ea typeface="Arial"/>
              </a:rPr>
              <a:t>Цель проекта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4" name="Rectangle 22"/>
          <p:cNvSpPr/>
          <p:nvPr/>
        </p:nvSpPr>
        <p:spPr>
          <a:xfrm>
            <a:off x="304920" y="5670041"/>
            <a:ext cx="8724161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Удовлетворение потребностей населения в современном и комфортном жилье 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ru-RU" sz="16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в микрорайоне «УЮН-парк»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5" name="Rectangle 23"/>
          <p:cNvSpPr/>
          <p:nvPr/>
        </p:nvSpPr>
        <p:spPr>
          <a:xfrm>
            <a:off x="1599523" y="4305546"/>
            <a:ext cx="25765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площадь застройки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Рисунок 205"/>
          <p:cNvPicPr/>
          <p:nvPr/>
        </p:nvPicPr>
        <p:blipFill>
          <a:blip r:embed="rId2"/>
          <a:srcRect l="20894" t="23381" r="29292" b="1365"/>
          <a:stretch/>
        </p:blipFill>
        <p:spPr>
          <a:xfrm>
            <a:off x="6120000" y="959400"/>
            <a:ext cx="6071040" cy="5879520"/>
          </a:xfrm>
          <a:prstGeom prst="rect">
            <a:avLst/>
          </a:prstGeom>
          <a:ln w="0">
            <a:noFill/>
          </a:ln>
        </p:spPr>
      </p:pic>
      <p:pic>
        <p:nvPicPr>
          <p:cNvPr id="207" name="Picture 2"/>
          <p:cNvPicPr/>
          <p:nvPr/>
        </p:nvPicPr>
        <p:blipFill>
          <a:blip r:embed="rId3"/>
          <a:stretch/>
        </p:blipFill>
        <p:spPr>
          <a:xfrm>
            <a:off x="11525400" y="110880"/>
            <a:ext cx="570240" cy="773280"/>
          </a:xfrm>
          <a:prstGeom prst="rect">
            <a:avLst/>
          </a:prstGeom>
          <a:ln w="0">
            <a:noFill/>
          </a:ln>
        </p:spPr>
      </p:pic>
      <p:pic>
        <p:nvPicPr>
          <p:cNvPr id="209" name="Picture 4"/>
          <p:cNvPicPr/>
          <p:nvPr/>
        </p:nvPicPr>
        <p:blipFill>
          <a:blip r:embed="rId4"/>
          <a:stretch/>
        </p:blipFill>
        <p:spPr>
          <a:xfrm>
            <a:off x="-3960" y="959400"/>
            <a:ext cx="12190680" cy="21960"/>
          </a:xfrm>
          <a:prstGeom prst="rect">
            <a:avLst/>
          </a:prstGeom>
          <a:ln w="0">
            <a:noFill/>
          </a:ln>
        </p:spPr>
      </p:pic>
      <p:sp>
        <p:nvSpPr>
          <p:cNvPr id="210" name="TextBox 5"/>
          <p:cNvSpPr/>
          <p:nvPr/>
        </p:nvSpPr>
        <p:spPr>
          <a:xfrm>
            <a:off x="258095" y="1448653"/>
            <a:ext cx="392477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1" u="none" strike="noStrike" dirty="0">
                <a:solidFill>
                  <a:schemeClr val="dk1"/>
                </a:solidFill>
                <a:uFillTx/>
                <a:latin typeface="Gotham Pro Black"/>
                <a:ea typeface="Arial"/>
              </a:rPr>
              <a:t>Земельный участок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1" name="Rectangle 10"/>
          <p:cNvSpPr/>
          <p:nvPr/>
        </p:nvSpPr>
        <p:spPr>
          <a:xfrm>
            <a:off x="258095" y="2002310"/>
            <a:ext cx="473148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65:01:0314001:151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2" name="TextBox 6"/>
          <p:cNvSpPr/>
          <p:nvPr/>
        </p:nvSpPr>
        <p:spPr>
          <a:xfrm>
            <a:off x="258095" y="2370440"/>
            <a:ext cx="119592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4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12,02 </a:t>
            </a:r>
            <a:endParaRPr lang="ru-RU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3" name="TextBox 8"/>
          <p:cNvSpPr/>
          <p:nvPr/>
        </p:nvSpPr>
        <p:spPr>
          <a:xfrm>
            <a:off x="1134885" y="2507742"/>
            <a:ext cx="8323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ts val="1301"/>
              </a:lnSpc>
            </a:pPr>
            <a:r>
              <a:rPr lang="ru-RU" sz="12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га</a:t>
            </a:r>
            <a:endParaRPr lang="ru-RU" sz="12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4" name="Rectangle 11"/>
          <p:cNvSpPr/>
          <p:nvPr/>
        </p:nvSpPr>
        <p:spPr>
          <a:xfrm>
            <a:off x="1454015" y="2429262"/>
            <a:ext cx="114048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площадь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5" name="Rectangle 12"/>
          <p:cNvSpPr/>
          <p:nvPr/>
        </p:nvSpPr>
        <p:spPr>
          <a:xfrm>
            <a:off x="258095" y="2833339"/>
            <a:ext cx="527904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Категория земель: земли населенных пунктов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6" name="Rectangle 13"/>
          <p:cNvSpPr/>
          <p:nvPr/>
        </p:nvSpPr>
        <p:spPr>
          <a:xfrm>
            <a:off x="258095" y="3166699"/>
            <a:ext cx="600300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ВРИ: 2.6 многоэтажная жилая (высотная) застройка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7" name="TextBox 9"/>
          <p:cNvSpPr/>
          <p:nvPr/>
        </p:nvSpPr>
        <p:spPr>
          <a:xfrm>
            <a:off x="254086" y="4914824"/>
            <a:ext cx="3418221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800" b="1" u="none" strike="noStrike" dirty="0">
                <a:solidFill>
                  <a:schemeClr val="dk1"/>
                </a:solidFill>
                <a:uFillTx/>
                <a:latin typeface="Gotham Pro Black"/>
                <a:ea typeface="Arial"/>
              </a:rPr>
              <a:t>Инфраструктура</a:t>
            </a:r>
            <a:endParaRPr lang="ru-RU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8" name="Rectangle 14"/>
          <p:cNvSpPr/>
          <p:nvPr/>
        </p:nvSpPr>
        <p:spPr>
          <a:xfrm>
            <a:off x="254086" y="5414613"/>
            <a:ext cx="5607868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Существует возможность по подключению всех основных ресурсов, подъездные пути в наличии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9" name="Rectangle 15"/>
          <p:cNvSpPr/>
          <p:nvPr/>
        </p:nvSpPr>
        <p:spPr>
          <a:xfrm>
            <a:off x="258095" y="3569376"/>
            <a:ext cx="5478342" cy="10757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6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Механизм предоставления: земельный участок предоставляется без торгов в соответствии с Законом Сахалинской области от 30.12.2015 № </a:t>
            </a:r>
            <a:r>
              <a:rPr lang="ru-RU" sz="1600" b="0" u="none" strike="noStrike" dirty="0" smtClean="0">
                <a:solidFill>
                  <a:schemeClr val="dk1"/>
                </a:solidFill>
                <a:uFillTx/>
                <a:latin typeface="Gotham Pro"/>
                <a:ea typeface="Arial"/>
              </a:rPr>
              <a:t>136-ЗО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" name="Rectangle 16"/>
          <p:cNvSpPr/>
          <p:nvPr/>
        </p:nvSpPr>
        <p:spPr>
          <a:xfrm>
            <a:off x="303747" y="314876"/>
            <a:ext cx="4330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Строительство жилого комплекса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Рисунок 3"/>
          <p:cNvPicPr/>
          <p:nvPr/>
        </p:nvPicPr>
        <p:blipFill>
          <a:blip r:embed="rId2"/>
          <a:stretch/>
        </p:blipFill>
        <p:spPr>
          <a:xfrm rot="5400000">
            <a:off x="8679960" y="952920"/>
            <a:ext cx="147240" cy="914400"/>
          </a:xfrm>
          <a:prstGeom prst="rect">
            <a:avLst/>
          </a:prstGeom>
          <a:ln w="0">
            <a:noFill/>
          </a:ln>
        </p:spPr>
      </p:pic>
      <p:sp>
        <p:nvSpPr>
          <p:cNvPr id="222" name="TextBox 3"/>
          <p:cNvSpPr/>
          <p:nvPr/>
        </p:nvSpPr>
        <p:spPr>
          <a:xfrm>
            <a:off x="597240" y="1260000"/>
            <a:ext cx="4570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none" strike="noStrike">
                <a:solidFill>
                  <a:srgbClr val="000000"/>
                </a:solidFill>
                <a:uFillTx/>
                <a:latin typeface="Gotham Pro Black"/>
                <a:ea typeface="Arial"/>
              </a:rPr>
              <a:t>Контактная информация </a:t>
            </a:r>
            <a:endParaRPr lang="ru-RU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3" name="Rectangle 2"/>
          <p:cNvSpPr/>
          <p:nvPr/>
        </p:nvSpPr>
        <p:spPr>
          <a:xfrm>
            <a:off x="320760" y="2053080"/>
            <a:ext cx="5971680" cy="394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ДЕПАРТАМЕНТ ЭКОНОМИЧЕСКОГО РАЗВИТИЯ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г. Южно-Сахалинск, ул. Карла Маркса, 23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 8 (4242) 300-590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der@yuzhno-sakh.ru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t.me/departament.e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vk.com/business_ys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4" name="Рисунок 223"/>
          <p:cNvPicPr/>
          <p:nvPr/>
        </p:nvPicPr>
        <p:blipFill>
          <a:blip r:embed="rId3"/>
          <a:srcRect l="69198" t="17782" r="18988" b="13970"/>
          <a:stretch/>
        </p:blipFill>
        <p:spPr>
          <a:xfrm>
            <a:off x="8820000" y="18000"/>
            <a:ext cx="3371400" cy="6839280"/>
          </a:xfrm>
          <a:prstGeom prst="rect">
            <a:avLst/>
          </a:prstGeom>
          <a:ln w="0">
            <a:noFill/>
          </a:ln>
        </p:spPr>
      </p:pic>
      <p:pic>
        <p:nvPicPr>
          <p:cNvPr id="225" name="Picture 8"/>
          <p:cNvPicPr/>
          <p:nvPr/>
        </p:nvPicPr>
        <p:blipFill>
          <a:blip r:embed="rId4"/>
          <a:stretch/>
        </p:blipFill>
        <p:spPr>
          <a:xfrm>
            <a:off x="-3960" y="959400"/>
            <a:ext cx="12189240" cy="20520"/>
          </a:xfrm>
          <a:prstGeom prst="rect">
            <a:avLst/>
          </a:prstGeom>
          <a:ln w="0">
            <a:noFill/>
          </a:ln>
        </p:spPr>
      </p:pic>
      <p:pic>
        <p:nvPicPr>
          <p:cNvPr id="226" name="Picture 10"/>
          <p:cNvPicPr/>
          <p:nvPr/>
        </p:nvPicPr>
        <p:blipFill>
          <a:blip r:embed="rId5"/>
          <a:stretch/>
        </p:blipFill>
        <p:spPr>
          <a:xfrm>
            <a:off x="11490480" y="127440"/>
            <a:ext cx="568800" cy="771840"/>
          </a:xfrm>
          <a:prstGeom prst="rect">
            <a:avLst/>
          </a:prstGeom>
          <a:ln w="0">
            <a:noFill/>
          </a:ln>
        </p:spPr>
      </p:pic>
      <p:sp>
        <p:nvSpPr>
          <p:cNvPr id="9" name="Rectangle 16"/>
          <p:cNvSpPr/>
          <p:nvPr/>
        </p:nvSpPr>
        <p:spPr>
          <a:xfrm>
            <a:off x="303747" y="314876"/>
            <a:ext cx="43304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Строительство жилого комплекса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1730</TotalTime>
  <Words>149</Words>
  <Application>Microsoft Office PowerPoint</Application>
  <PresentationFormat>Широкоэкранный</PresentationFormat>
  <Paragraphs>41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37</vt:i4>
      </vt:variant>
      <vt:variant>
        <vt:lpstr>Заголовки слайдов</vt:lpstr>
      </vt:variant>
      <vt:variant>
        <vt:i4>4</vt:i4>
      </vt:variant>
    </vt:vector>
  </HeadingPairs>
  <TitlesOfParts>
    <vt:vector size="49" baseType="lpstr">
      <vt:lpstr>Arial</vt:lpstr>
      <vt:lpstr>Calibri</vt:lpstr>
      <vt:lpstr>DejaVu Sans</vt:lpstr>
      <vt:lpstr>Gotham Pro</vt:lpstr>
      <vt:lpstr>Gotham Pro Black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dc:description/>
  <cp:lastModifiedBy>Mininvest</cp:lastModifiedBy>
  <cp:revision>53</cp:revision>
  <cp:lastPrinted>2025-03-20T14:11:09Z</cp:lastPrinted>
  <dcterms:created xsi:type="dcterms:W3CDTF">2024-05-13T08:47:00Z</dcterms:created>
  <dcterms:modified xsi:type="dcterms:W3CDTF">2025-03-28T00:48:09Z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7</vt:i4>
  </property>
</Properties>
</file>